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  <p:sldMasterId id="2147483688" r:id="rId4"/>
    <p:sldMasterId id="2147483700" r:id="rId5"/>
    <p:sldMasterId id="2147483712" r:id="rId6"/>
    <p:sldMasterId id="2147483726" r:id="rId7"/>
    <p:sldMasterId id="2147483738" r:id="rId8"/>
    <p:sldMasterId id="2147483752" r:id="rId9"/>
    <p:sldMasterId id="2147483764" r:id="rId10"/>
    <p:sldMasterId id="2147483778" r:id="rId11"/>
    <p:sldMasterId id="2147483792" r:id="rId12"/>
  </p:sldMasterIdLst>
  <p:notesMasterIdLst>
    <p:notesMasterId r:id="rId26"/>
  </p:notesMasterIdLst>
  <p:handoutMasterIdLst>
    <p:handoutMasterId r:id="rId27"/>
  </p:handoutMasterIdLst>
  <p:sldIdLst>
    <p:sldId id="2166" r:id="rId13"/>
    <p:sldId id="2088" r:id="rId14"/>
    <p:sldId id="2372" r:id="rId15"/>
    <p:sldId id="2374" r:id="rId16"/>
    <p:sldId id="2375" r:id="rId17"/>
    <p:sldId id="2376" r:id="rId18"/>
    <p:sldId id="2377" r:id="rId19"/>
    <p:sldId id="2378" r:id="rId20"/>
    <p:sldId id="2393" r:id="rId21"/>
    <p:sldId id="2394" r:id="rId22"/>
    <p:sldId id="2395" r:id="rId23"/>
    <p:sldId id="2397" r:id="rId24"/>
    <p:sldId id="2398" r:id="rId2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3000" b="1" i="0" u="none" kern="1200" baseline="0">
        <a:solidFill>
          <a:schemeClr val="tx2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9">
          <p15:clr>
            <a:srgbClr val="A4A3A4"/>
          </p15:clr>
        </p15:guide>
        <p15:guide id="2" pos="2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08000"/>
    <a:srgbClr val="666699"/>
    <a:srgbClr val="00CCFF"/>
    <a:srgbClr val="B2B2B2"/>
    <a:srgbClr val="00FFCC"/>
    <a:srgbClr val="00CC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/>
    <p:restoredTop sz="87643"/>
  </p:normalViewPr>
  <p:slideViewPr>
    <p:cSldViewPr showGuides="1">
      <p:cViewPr varScale="1">
        <p:scale>
          <a:sx n="115" d="100"/>
          <a:sy n="115" d="100"/>
        </p:scale>
        <p:origin x="1440" y="90"/>
      </p:cViewPr>
      <p:guideLst>
        <p:guide orient="horz" pos="2169"/>
        <p:guide pos="2824"/>
      </p:guideLst>
    </p:cSldViewPr>
  </p:slideViewPr>
  <p:outlineViewPr>
    <p:cViewPr>
      <p:scale>
        <a:sx n="33" d="100"/>
        <a:sy n="33" d="100"/>
      </p:scale>
      <p:origin x="0" y="336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 smtClean="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830FDD-9D10-474C-85D5-30D4FE12681F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6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 smtClean="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A3D1A8-2822-46BD-8395-64F7B33E7A5A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71538" y="1214422"/>
            <a:ext cx="6400800" cy="1752600"/>
          </a:xfrm>
        </p:spPr>
        <p:txBody>
          <a:bodyPr>
            <a:normAutofit/>
          </a:bodyPr>
          <a:lstStyle>
            <a:lvl1pPr marL="0" indent="457200" algn="ctr">
              <a:lnSpc>
                <a:spcPct val="150000"/>
              </a:lnSpc>
              <a:buNone/>
              <a:defRPr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257176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910137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9101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78581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257176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3929065"/>
            <a:ext cx="4041775" cy="2197097"/>
          </a:xfrm>
        </p:spPr>
        <p:txBody>
          <a:bodyPr/>
          <a:lstStyle>
            <a:lvl1pPr>
              <a:defRPr sz="24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0562" y="1071546"/>
            <a:ext cx="4186238" cy="5054617"/>
          </a:xfrm>
        </p:spPr>
        <p:txBody>
          <a:bodyPr/>
          <a:lstStyle>
            <a:lvl1pPr>
              <a:defRPr sz="32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400420" cy="505461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Wingdings" panose="05000000000000000000" pitchFamily="2" charset="2"/>
              <a:buChar char="n"/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14480" y="1214422"/>
            <a:ext cx="5486400" cy="303053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500570"/>
            <a:ext cx="5486400" cy="167163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5613" y="74613"/>
            <a:ext cx="8002587" cy="623411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22BB93-4A98-45C1-855D-B329355B86E1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71538" y="1214422"/>
            <a:ext cx="6400800" cy="1752600"/>
          </a:xfrm>
        </p:spPr>
        <p:txBody>
          <a:bodyPr>
            <a:normAutofit/>
          </a:bodyPr>
          <a:lstStyle>
            <a:lvl1pPr marL="0" indent="457200" algn="ctr">
              <a:lnSpc>
                <a:spcPct val="150000"/>
              </a:lnSpc>
              <a:buNone/>
              <a:defRPr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257176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78581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257176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3929065"/>
            <a:ext cx="4041775" cy="2197097"/>
          </a:xfrm>
        </p:spPr>
        <p:txBody>
          <a:bodyPr/>
          <a:lstStyle>
            <a:lvl1pPr>
              <a:defRPr sz="24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0562" y="1071546"/>
            <a:ext cx="4186238" cy="5054617"/>
          </a:xfrm>
        </p:spPr>
        <p:txBody>
          <a:bodyPr/>
          <a:lstStyle>
            <a:lvl1pPr>
              <a:defRPr sz="32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400420" cy="505461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Wingdings" panose="05000000000000000000" pitchFamily="2" charset="2"/>
              <a:buChar char="n"/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14480" y="1214422"/>
            <a:ext cx="5486400" cy="303053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500570"/>
            <a:ext cx="5486400" cy="167163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5613" y="74613"/>
            <a:ext cx="8002587" cy="623411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7BBB18-3E23-4217-BC1A-17305B130571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71538" y="1214422"/>
            <a:ext cx="6400800" cy="1752600"/>
          </a:xfrm>
        </p:spPr>
        <p:txBody>
          <a:bodyPr>
            <a:normAutofit/>
          </a:bodyPr>
          <a:lstStyle>
            <a:lvl1pPr marL="0" indent="457200" algn="ctr">
              <a:lnSpc>
                <a:spcPct val="150000"/>
              </a:lnSpc>
              <a:buNone/>
              <a:defRPr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257176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78581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257176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3929065"/>
            <a:ext cx="4041775" cy="2197097"/>
          </a:xfrm>
        </p:spPr>
        <p:txBody>
          <a:bodyPr/>
          <a:lstStyle>
            <a:lvl1pPr>
              <a:defRPr sz="24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0562" y="1071546"/>
            <a:ext cx="4186238" cy="5054617"/>
          </a:xfrm>
        </p:spPr>
        <p:txBody>
          <a:bodyPr/>
          <a:lstStyle>
            <a:lvl1pPr>
              <a:defRPr sz="32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400420" cy="505461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Wingdings" panose="05000000000000000000" pitchFamily="2" charset="2"/>
              <a:buChar char="n"/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14480" y="1214422"/>
            <a:ext cx="5486400" cy="303053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500570"/>
            <a:ext cx="5486400" cy="167163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5613" y="74613"/>
            <a:ext cx="8002587" cy="623411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7BBB18-3E23-4217-BC1A-17305B130571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24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24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1B40C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57950" y="74613"/>
            <a:ext cx="2000250" cy="6234112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5613" y="74613"/>
            <a:ext cx="5849937" cy="623411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5613" y="74613"/>
            <a:ext cx="7773987" cy="60801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066800"/>
            <a:ext cx="7772400" cy="52419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1B40C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5613" y="74613"/>
            <a:ext cx="8002587" cy="623411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5613" y="74613"/>
            <a:ext cx="7773987" cy="60801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85800" y="1066800"/>
            <a:ext cx="7772400" cy="52419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1B40C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</p:spTree>
  </p:cSld>
  <p:clrMapOvr>
    <a:masterClrMapping/>
  </p:clrMapOvr>
  <p:transition>
    <p:strips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>
    <p:strips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  <p:transition>
    <p:strips dir="r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1188" y="1914525"/>
            <a:ext cx="3956050" cy="425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19638" y="1914525"/>
            <a:ext cx="3956050" cy="425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>
    <p:strips dir="r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  <p:transition>
    <p:strips dir="r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  <p:transition>
    <p:strips dir="r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1B40C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  <p:transition>
    <p:strips dir="r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>
    <p:strips dir="r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40513" y="1016000"/>
            <a:ext cx="2057400" cy="514985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016000"/>
            <a:ext cx="6019800" cy="5149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>
    <p:strips dir="r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标题和表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01675" y="1736725"/>
            <a:ext cx="8459788" cy="714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1" i="0" u="none" strike="noStrike" kern="1200" cap="none" spc="0" normalizeH="0" baseline="0" noProof="0">
              <a:ln>
                <a:noFill/>
              </a:ln>
              <a:solidFill>
                <a:srgbClr val="335C9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3315" name="Picture 3" descr="目录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8964613" cy="1700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427538" y="6381750"/>
            <a:ext cx="358775" cy="27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0000" tIns="46800" rIns="90000" bIns="46800" anchor="ctr">
            <a:spAutoFit/>
          </a:bodyPr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DC9171-DA41-4C18-B3F7-E314BEC0D027}" type="slidenum">
              <a:rPr kumimoji="1" lang="en-US" altLang="zh-CN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‹#›</a:t>
            </a:fld>
            <a:endParaRPr kumimoji="1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  <a:sym typeface="+mn-ea"/>
            </a:endParaRPr>
          </a:p>
        </p:txBody>
      </p:sp>
      <p:graphicFrame>
        <p:nvGraphicFramePr>
          <p:cNvPr id="13317" name="Object 9"/>
          <p:cNvGraphicFramePr>
            <a:graphicFrameLocks noChangeAspect="1"/>
          </p:cNvGraphicFramePr>
          <p:nvPr userDrawn="1"/>
        </p:nvGraphicFramePr>
        <p:xfrm>
          <a:off x="7461250" y="6343650"/>
          <a:ext cx="16827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r:id="rId4" imgW="13004800" imgH="1016000" progId="">
                  <p:embed/>
                </p:oleObj>
              </mc:Choice>
              <mc:Fallback>
                <p:oleObj r:id="rId4" imgW="13004800" imgH="1016000" progId="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5"/>
                      <a:srcRect l="80711" r="1480" b="30444"/>
                      <a:stretch>
                        <a:fillRect/>
                      </a:stretch>
                    </p:blipFill>
                    <p:spPr>
                      <a:xfrm>
                        <a:off x="7461250" y="6343650"/>
                        <a:ext cx="1682750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5613" y="74613"/>
            <a:ext cx="7773987" cy="60801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066800"/>
            <a:ext cx="7772400" cy="52419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1B40C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buFontTx/>
              <a:buNone/>
              <a:defRPr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buFontTx/>
              <a:buNone/>
              <a:defRPr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439988" y="1295400"/>
            <a:ext cx="2767012" cy="3889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59400" y="1295400"/>
            <a:ext cx="2768600" cy="3889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2910" y="1785926"/>
            <a:ext cx="7772400" cy="1470025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3800" b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57290" y="4857760"/>
            <a:ext cx="6400800" cy="92869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AE191A-8C9C-4ADD-8196-7CABDAA7FA0D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229600" cy="1143000"/>
          </a:xfrm>
        </p:spPr>
        <p:txBody>
          <a:bodyPr>
            <a:normAutofit/>
          </a:bodyPr>
          <a:lstStyle>
            <a:lvl1pPr algn="ctr">
              <a:lnSpc>
                <a:spcPct val="150000"/>
              </a:lnSpc>
              <a:defRPr sz="3000" b="1">
                <a:solidFill>
                  <a:schemeClr val="bg1">
                    <a:lumMod val="9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 b="1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>
              <a:lnSpc>
                <a:spcPct val="150000"/>
              </a:lnSpc>
              <a:defRPr sz="2000" b="1"/>
            </a:lvl2pPr>
            <a:lvl3pPr>
              <a:lnSpc>
                <a:spcPct val="150000"/>
              </a:lnSpc>
              <a:buFont typeface="Arial" panose="020B0604020202020204" pitchFamily="34" charset="0"/>
              <a:buChar char="•"/>
              <a:defRPr sz="1800" b="1"/>
            </a:lvl3pPr>
            <a:lvl4pPr algn="l">
              <a:lnSpc>
                <a:spcPct val="150000"/>
              </a:lnSpc>
              <a:defRPr sz="2400"/>
            </a:lvl4pPr>
            <a:lvl5pPr>
              <a:lnSpc>
                <a:spcPct val="15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5613" y="74613"/>
            <a:ext cx="7773987" cy="60801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85800" y="1066800"/>
            <a:ext cx="7772400" cy="52419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EC490C-92FD-4B32-8BCF-64AFB1DDF6F1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5613" y="74613"/>
            <a:ext cx="7773987" cy="60801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066800"/>
            <a:ext cx="7772400" cy="52419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09BF99-FB16-4332-BA10-3AC247773FF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71538" y="1214422"/>
            <a:ext cx="6400800" cy="1752600"/>
          </a:xfrm>
        </p:spPr>
        <p:txBody>
          <a:bodyPr>
            <a:normAutofit/>
          </a:bodyPr>
          <a:lstStyle>
            <a:lvl1pPr marL="0" indent="457200" algn="ctr">
              <a:lnSpc>
                <a:spcPct val="150000"/>
              </a:lnSpc>
              <a:buNone/>
              <a:defRPr sz="20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257176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占位符 1"/>
          <p:cNvSpPr txBox="1"/>
          <p:nvPr/>
        </p:nvSpPr>
        <p:spPr bwMode="auto">
          <a:xfrm>
            <a:off x="457200" y="274638"/>
            <a:ext cx="82296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单击此处编辑母版标题样式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8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78581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257176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3929065"/>
            <a:ext cx="4041775" cy="2197097"/>
          </a:xfrm>
        </p:spPr>
        <p:txBody>
          <a:bodyPr/>
          <a:lstStyle>
            <a:lvl1pPr>
              <a:defRPr sz="24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0" b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 b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 b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0562" y="1071546"/>
            <a:ext cx="4186238" cy="5054617"/>
          </a:xfrm>
        </p:spPr>
        <p:txBody>
          <a:bodyPr>
            <a:normAutofit/>
          </a:bodyPr>
          <a:lstStyle>
            <a:lvl1pPr>
              <a:defRPr sz="20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 b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 b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 b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 b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400420" cy="505461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Wingdings" panose="05000000000000000000" pitchFamily="2" charset="2"/>
              <a:buChar char="n"/>
              <a:defRPr sz="18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8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14480" y="1214422"/>
            <a:ext cx="5486400" cy="303053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500570"/>
            <a:ext cx="5486400" cy="167163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8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EC673F-44C0-48DC-8E09-7A4195A4F7A2}" type="slidenum"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71538" y="1214422"/>
            <a:ext cx="6400800" cy="1752600"/>
          </a:xfrm>
        </p:spPr>
        <p:txBody>
          <a:bodyPr>
            <a:normAutofit/>
          </a:bodyPr>
          <a:lstStyle>
            <a:lvl1pPr marL="0" indent="457200" algn="ctr">
              <a:lnSpc>
                <a:spcPct val="150000"/>
              </a:lnSpc>
              <a:buNone/>
              <a:defRPr sz="20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257176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>
              <a:lnSpc>
                <a:spcPct val="150000"/>
              </a:lnSpc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>
              <a:lnSpc>
                <a:spcPct val="150000"/>
              </a:lnSpc>
              <a:defRPr sz="2000"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>
              <a:lnSpc>
                <a:spcPct val="150000"/>
              </a:lnSpc>
              <a:defRPr sz="1800"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78581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lnSpc>
                <a:spcPct val="150000"/>
              </a:lnSpc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38" y="1142984"/>
            <a:ext cx="4041775" cy="2571768"/>
          </a:xfrm>
        </p:spPr>
        <p:txBody>
          <a:bodyPr anchor="b"/>
          <a:lstStyle>
            <a:lvl1pPr marL="0" indent="0">
              <a:lnSpc>
                <a:spcPct val="150000"/>
              </a:lnSpc>
              <a:buNone/>
              <a:defRPr sz="2400" b="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3929065"/>
            <a:ext cx="4041775" cy="2197097"/>
          </a:xfrm>
        </p:spPr>
        <p:txBody>
          <a:bodyPr/>
          <a:lstStyle>
            <a:lvl1pPr>
              <a:defRPr sz="24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000" b="1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1600" b="1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0562" y="1071546"/>
            <a:ext cx="4186238" cy="5054617"/>
          </a:xfrm>
        </p:spPr>
        <p:txBody>
          <a:bodyPr/>
          <a:lstStyle>
            <a:lvl1pPr>
              <a:defRPr sz="3200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 sz="28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 sz="24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 sz="20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400420" cy="505461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 typeface="Wingdings" panose="05000000000000000000" pitchFamily="2" charset="2"/>
              <a:buChar char="n"/>
              <a:defRPr sz="1800"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14480" y="1214422"/>
            <a:ext cx="5486400" cy="303053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500570"/>
            <a:ext cx="5486400" cy="167163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71437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vmlDrawing" Target="../drawings/vmlDrawing2.v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7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vmlDrawing" Target="../drawings/vmlDrawing3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9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1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目录2 拷贝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2400" y="249238"/>
            <a:ext cx="8839200" cy="5999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6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67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9988" y="1295400"/>
            <a:ext cx="5688013" cy="3889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fontAlgn="base"/>
            <a:r>
              <a:rPr lang="zh-CN" altLang="en-US" strike="noStrike" noProof="1"/>
              <a:t>单击此处添加目录章节名称</a:t>
            </a:r>
          </a:p>
          <a:p>
            <a:pPr lvl="0" fontAlgn="base"/>
            <a:r>
              <a:rPr lang="zh-CN" altLang="en-US" strike="noStrike" noProof="1"/>
              <a:t>单击此处添加目录章节名称</a:t>
            </a:r>
          </a:p>
          <a:p>
            <a:pPr lvl="0" fontAlgn="base"/>
            <a:r>
              <a:rPr lang="zh-CN" altLang="en-US" strike="noStrike" noProof="1"/>
              <a:t>单击此处添加目录章节名称</a:t>
            </a:r>
          </a:p>
          <a:p>
            <a:pPr lvl="0" fontAlgn="base"/>
            <a:r>
              <a:rPr lang="zh-CN" altLang="en-US" strike="noStrike" noProof="1"/>
              <a:t>单击此处添加目录章节名称</a:t>
            </a:r>
          </a:p>
        </p:txBody>
      </p:sp>
      <p:sp>
        <p:nvSpPr>
          <p:cNvPr id="1030" name="Rectangle 29"/>
          <p:cNvSpPr>
            <a:spLocks noChangeArrowheads="1"/>
          </p:cNvSpPr>
          <p:nvPr/>
        </p:nvSpPr>
        <p:spPr bwMode="auto">
          <a:xfrm>
            <a:off x="4191000" y="6477000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465D6D-DA69-45A9-88FB-0FD2AEDF6A66}" type="slidenum">
              <a:rPr kumimoji="1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+mn-cs"/>
                <a:sym typeface="+mn-ea"/>
              </a:rPr>
              <a:t>‹#›</a:t>
            </a:fld>
            <a:endParaRPr kumimoji="1" lang="en-US" altLang="zh-TW" sz="1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  <a:sym typeface="+mn-ea"/>
            </a:endParaRPr>
          </a:p>
        </p:txBody>
      </p:sp>
      <p:graphicFrame>
        <p:nvGraphicFramePr>
          <p:cNvPr id="1031" name="Object 30"/>
          <p:cNvGraphicFramePr>
            <a:graphicFrameLocks noChangeAspect="1"/>
          </p:cNvGraphicFramePr>
          <p:nvPr userDrawn="1"/>
        </p:nvGraphicFramePr>
        <p:xfrm>
          <a:off x="7416800" y="6299200"/>
          <a:ext cx="16827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r:id="rId15" imgW="13004800" imgH="1016000" progId="">
                  <p:embed/>
                </p:oleObj>
              </mc:Choice>
              <mc:Fallback>
                <p:oleObj r:id="rId15" imgW="13004800" imgH="1016000" progId="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6"/>
                      <a:srcRect l="80711" r="1480" b="30444"/>
                      <a:stretch>
                        <a:fillRect/>
                      </a:stretch>
                    </p:blipFill>
                    <p:spPr>
                      <a:xfrm>
                        <a:off x="7416800" y="6299200"/>
                        <a:ext cx="1682750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u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43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4EEFB3-15B2-4579-831C-A42B60D60698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247" name="图片 6" descr="未标题-2副本.jpg"/>
          <p:cNvPicPr>
            <a:picLocks noChangeAspect="1"/>
          </p:cNvPicPr>
          <p:nvPr/>
        </p:nvPicPr>
        <p:blipFill>
          <a:blip r:embed="rId15"/>
          <a:srcRect b="6827"/>
          <a:stretch>
            <a:fillRect/>
          </a:stretch>
        </p:blipFill>
        <p:spPr>
          <a:xfrm>
            <a:off x="0" y="-3175"/>
            <a:ext cx="9144000" cy="6389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-17462" y="6386513"/>
            <a:ext cx="9161463" cy="471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9" name="Picture 13" descr="君副本"/>
          <p:cNvPicPr>
            <a:picLocks noChangeAspect="1"/>
          </p:cNvPicPr>
          <p:nvPr userDrawn="1"/>
        </p:nvPicPr>
        <p:blipFill>
          <a:blip r:embed="rId16">
            <a:lum contrast="-30000"/>
          </a:blip>
          <a:stretch>
            <a:fillRect/>
          </a:stretch>
        </p:blipFill>
        <p:spPr>
          <a:xfrm>
            <a:off x="36513" y="6423025"/>
            <a:ext cx="1833562" cy="4349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126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271" name="图片 6" descr="未标题-2副本.jpg"/>
          <p:cNvPicPr>
            <a:picLocks noChangeAspect="1"/>
          </p:cNvPicPr>
          <p:nvPr/>
        </p:nvPicPr>
        <p:blipFill>
          <a:blip r:embed="rId15"/>
          <a:srcRect b="6827"/>
          <a:stretch>
            <a:fillRect/>
          </a:stretch>
        </p:blipFill>
        <p:spPr>
          <a:xfrm>
            <a:off x="0" y="-3175"/>
            <a:ext cx="9144000" cy="6389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-17462" y="6386513"/>
            <a:ext cx="9161463" cy="471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73" name="Picture 13" descr="君副本"/>
          <p:cNvPicPr>
            <a:picLocks noChangeAspect="1"/>
          </p:cNvPicPr>
          <p:nvPr userDrawn="1"/>
        </p:nvPicPr>
        <p:blipFill>
          <a:blip r:embed="rId16">
            <a:lum contrast="-30000"/>
          </a:blip>
          <a:stretch>
            <a:fillRect/>
          </a:stretch>
        </p:blipFill>
        <p:spPr>
          <a:xfrm>
            <a:off x="36513" y="6423025"/>
            <a:ext cx="1833562" cy="4349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2291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295" name="图片 6" descr="未标题-2副本.jpg"/>
          <p:cNvPicPr>
            <a:picLocks noChangeAspect="1"/>
          </p:cNvPicPr>
          <p:nvPr/>
        </p:nvPicPr>
        <p:blipFill>
          <a:blip r:embed="rId15"/>
          <a:srcRect b="6827"/>
          <a:stretch>
            <a:fillRect/>
          </a:stretch>
        </p:blipFill>
        <p:spPr>
          <a:xfrm>
            <a:off x="0" y="-3175"/>
            <a:ext cx="9144000" cy="6389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-17462" y="6386513"/>
            <a:ext cx="9161463" cy="471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7" name="Picture 13" descr="君副本"/>
          <p:cNvPicPr>
            <a:picLocks noChangeAspect="1"/>
          </p:cNvPicPr>
          <p:nvPr userDrawn="1"/>
        </p:nvPicPr>
        <p:blipFill>
          <a:blip r:embed="rId16">
            <a:lum contrast="-30000"/>
          </a:blip>
          <a:stretch>
            <a:fillRect/>
          </a:stretch>
        </p:blipFill>
        <p:spPr>
          <a:xfrm>
            <a:off x="36513" y="6423025"/>
            <a:ext cx="1833562" cy="4349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未标题-1 拷贝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30200" y="74613"/>
            <a:ext cx="8456613" cy="687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2"/>
          <p:cNvSpPr>
            <a:spLocks noGrp="1"/>
          </p:cNvSpPr>
          <p:nvPr>
            <p:ph type="title"/>
          </p:nvPr>
        </p:nvSpPr>
        <p:spPr>
          <a:xfrm>
            <a:off x="455613" y="74613"/>
            <a:ext cx="7773987" cy="60801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11"/>
          <p:cNvSpPr>
            <a:spLocks noGrp="1"/>
          </p:cNvSpPr>
          <p:nvPr>
            <p:ph type="body"/>
          </p:nvPr>
        </p:nvSpPr>
        <p:spPr>
          <a:xfrm>
            <a:off x="685800" y="1066800"/>
            <a:ext cx="7772400" cy="52419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endParaRPr lang="en-US" altLang="zh-CN" dirty="0"/>
          </a:p>
        </p:txBody>
      </p:sp>
      <p:sp>
        <p:nvSpPr>
          <p:cNvPr id="2055" name="Rectangle 12"/>
          <p:cNvSpPr>
            <a:spLocks noChangeArrowheads="1"/>
          </p:cNvSpPr>
          <p:nvPr/>
        </p:nvSpPr>
        <p:spPr bwMode="auto">
          <a:xfrm>
            <a:off x="4191000" y="6477000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236B735-01B2-473E-A422-80A1D73AC310}" type="slidenum">
              <a:rPr kumimoji="1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+mn-cs"/>
                <a:sym typeface="+mn-ea"/>
              </a:rPr>
              <a:t>‹#›</a:t>
            </a:fld>
            <a:endParaRPr kumimoji="1" lang="en-US" altLang="zh-TW" sz="1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  <a:sym typeface="+mn-ea"/>
            </a:endParaRPr>
          </a:p>
        </p:txBody>
      </p:sp>
      <p:graphicFrame>
        <p:nvGraphicFramePr>
          <p:cNvPr id="2056" name="Object 22"/>
          <p:cNvGraphicFramePr>
            <a:graphicFrameLocks noChangeAspect="1"/>
          </p:cNvGraphicFramePr>
          <p:nvPr userDrawn="1"/>
        </p:nvGraphicFramePr>
        <p:xfrm>
          <a:off x="7461250" y="6343650"/>
          <a:ext cx="16827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r:id="rId18" imgW="13004800" imgH="1016000" progId="">
                  <p:embed/>
                </p:oleObj>
              </mc:Choice>
              <mc:Fallback>
                <p:oleObj r:id="rId18" imgW="13004800" imgH="1016000" progId="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19"/>
                      <a:srcRect l="80711" r="1480" b="30444"/>
                      <a:stretch>
                        <a:fillRect/>
                      </a:stretch>
                    </p:blipFill>
                    <p:spPr>
                      <a:xfrm>
                        <a:off x="7461250" y="6343650"/>
                        <a:ext cx="1682750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strips dir="ru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华文中宋" panose="020106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华文中宋" panose="020106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华文中宋" panose="020106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华文中宋" panose="0201060004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华文中宋" panose="0201060004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华文中宋" panose="0201060004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华文中宋" panose="0201060004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华文中宋" panose="0201060004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黑体" panose="02010609060101010101" pitchFamily="49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黑体" panose="02010609060101010101" pitchFamily="49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黑体" panose="02010609060101010101" pitchFamily="49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黑体" panose="02010609060101010101" pitchFamily="49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黑体" panose="02010609060101010101" pitchFamily="49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01675" y="1736725"/>
            <a:ext cx="8459788" cy="714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1" i="0" u="none" strike="noStrike" kern="1200" cap="none" spc="0" normalizeH="0" baseline="0" noProof="0">
              <a:ln>
                <a:noFill/>
              </a:ln>
              <a:solidFill>
                <a:srgbClr val="335C9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075" name="Picture 3" descr="目录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8964613" cy="1700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Rectangle 4"/>
          <p:cNvSpPr>
            <a:spLocks noGrp="1"/>
          </p:cNvSpPr>
          <p:nvPr>
            <p:ph type="title"/>
          </p:nvPr>
        </p:nvSpPr>
        <p:spPr>
          <a:xfrm>
            <a:off x="468313" y="1016000"/>
            <a:ext cx="8229600" cy="633413"/>
          </a:xfrm>
          <a:prstGeom prst="rect">
            <a:avLst/>
          </a:prstGeom>
          <a:solidFill>
            <a:srgbClr val="CDE9EB">
              <a:alpha val="76077"/>
            </a:srgbClr>
          </a:solidFill>
          <a:ln w="9525">
            <a:noFill/>
          </a:ln>
        </p:spPr>
        <p:txBody>
          <a:bodyPr anchor="b"/>
          <a:lstStyle/>
          <a:p>
            <a:pPr lvl="0"/>
            <a:r>
              <a:rPr lang="zh-CN" altLang="en-US" dirty="0"/>
              <a:t>目录</a:t>
            </a:r>
          </a:p>
        </p:txBody>
      </p:sp>
      <p:sp>
        <p:nvSpPr>
          <p:cNvPr id="3077" name="Rectangle 5"/>
          <p:cNvSpPr>
            <a:spLocks noGrp="1"/>
          </p:cNvSpPr>
          <p:nvPr>
            <p:ph type="body"/>
          </p:nvPr>
        </p:nvSpPr>
        <p:spPr>
          <a:xfrm>
            <a:off x="611188" y="1914525"/>
            <a:ext cx="8064500" cy="4251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单击此处添加目录章节名称</a:t>
            </a:r>
          </a:p>
          <a:p>
            <a:pPr lvl="0" indent="-342900"/>
            <a:r>
              <a:rPr lang="zh-CN" altLang="en-US" dirty="0"/>
              <a:t>单击此处添加目录章节名称</a:t>
            </a:r>
          </a:p>
          <a:p>
            <a:pPr lvl="0" indent="-342900"/>
            <a:r>
              <a:rPr lang="zh-CN" altLang="en-US" dirty="0"/>
              <a:t>单击此处添加目录章节名称</a:t>
            </a:r>
          </a:p>
          <a:p>
            <a:pPr lvl="0" indent="-342900"/>
            <a:r>
              <a:rPr lang="zh-CN" altLang="en-US" dirty="0"/>
              <a:t>单击此处添加目录章节名称</a:t>
            </a:r>
          </a:p>
          <a:p>
            <a:pPr lvl="0" indent="-342900"/>
            <a:r>
              <a:rPr lang="zh-CN" altLang="en-US" dirty="0"/>
              <a:t>单击此处添加目录章节名称</a:t>
            </a:r>
          </a:p>
          <a:p>
            <a:pPr lvl="0" indent="-342900"/>
            <a:r>
              <a:rPr lang="zh-CN" altLang="en-US" dirty="0"/>
              <a:t>单击此处添加目录章节名称</a:t>
            </a:r>
          </a:p>
        </p:txBody>
      </p:sp>
      <p:sp>
        <p:nvSpPr>
          <p:cNvPr id="1155080" name="Text Box 8"/>
          <p:cNvSpPr txBox="1">
            <a:spLocks noChangeArrowheads="1"/>
          </p:cNvSpPr>
          <p:nvPr/>
        </p:nvSpPr>
        <p:spPr bwMode="auto">
          <a:xfrm>
            <a:off x="4427538" y="6381750"/>
            <a:ext cx="358775" cy="27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0000" tIns="46800" rIns="90000" bIns="46800" anchor="ctr">
            <a:spAutoFit/>
          </a:bodyPr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5449BF-0DEA-4FA7-B5D6-5E15640A3854}" type="slidenum">
              <a:rPr kumimoji="1" lang="en-US" altLang="zh-CN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‹#›</a:t>
            </a:fld>
            <a:endParaRPr kumimoji="1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  <a:sym typeface="+mn-ea"/>
            </a:endParaRPr>
          </a:p>
        </p:txBody>
      </p:sp>
      <p:graphicFrame>
        <p:nvGraphicFramePr>
          <p:cNvPr id="3079" name="Object 9"/>
          <p:cNvGraphicFramePr>
            <a:graphicFrameLocks noChangeAspect="1"/>
          </p:cNvGraphicFramePr>
          <p:nvPr userDrawn="1"/>
        </p:nvGraphicFramePr>
        <p:xfrm>
          <a:off x="7461250" y="6343650"/>
          <a:ext cx="16827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r:id="rId16" imgW="13004800" imgH="1016000" progId="">
                  <p:embed/>
                </p:oleObj>
              </mc:Choice>
              <mc:Fallback>
                <p:oleObj r:id="rId16" imgW="13004800" imgH="1016000" progId="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17"/>
                      <a:srcRect l="80711" r="1480" b="30444"/>
                      <a:stretch>
                        <a:fillRect/>
                      </a:stretch>
                    </p:blipFill>
                    <p:spPr>
                      <a:xfrm>
                        <a:off x="7461250" y="6343650"/>
                        <a:ext cx="1682750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>
    <p:strips dir="ru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1B40C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宋体" panose="02010600030101010101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660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60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60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4191000" y="6477000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347333-C432-42D2-B2D1-973317FF782E}" type="slidenum">
              <a:rPr kumimoji="1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+mn-cs"/>
                <a:sym typeface="+mn-ea"/>
              </a:rPr>
              <a:t>‹#›</a:t>
            </a:fld>
            <a:endParaRPr kumimoji="1" lang="en-US" altLang="zh-TW" sz="1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>
    <p:strips dir="ru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5123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AE191A-8C9C-4ADD-8196-7CABDAA7FA0D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127" name="图片 6" descr="未标题-1副本.jpg"/>
          <p:cNvPicPr>
            <a:picLocks noChangeAspect="1"/>
          </p:cNvPicPr>
          <p:nvPr/>
        </p:nvPicPr>
        <p:blipFill>
          <a:blip r:embed="rId13"/>
          <a:srcRect t="793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4191000" y="6477000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EC092C-6668-4D84-8F6D-2C8A2070E646}" type="slidenum">
              <a:rPr kumimoji="1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+mn-cs"/>
                <a:sym typeface="+mn-ea"/>
              </a:rPr>
              <a:t>‹#›</a:t>
            </a:fld>
            <a:endParaRPr kumimoji="1" lang="en-US" altLang="zh-TW" sz="1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  <a:sym typeface="+mn-ea"/>
            </a:endParaRPr>
          </a:p>
        </p:txBody>
      </p:sp>
      <p:pic>
        <p:nvPicPr>
          <p:cNvPr id="5129" name="Picture 13" descr="君副本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lum contrast="-20000"/>
          </a:blip>
          <a:stretch>
            <a:fillRect/>
          </a:stretch>
        </p:blipFill>
        <p:spPr>
          <a:xfrm>
            <a:off x="39688" y="4268788"/>
            <a:ext cx="2195512" cy="6127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614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9AB1D8-FC0E-496F-B65A-32A4E1857CAF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151" name="图片 6" descr="未标题-4副本.jpg"/>
          <p:cNvPicPr>
            <a:picLocks noChangeAspect="1"/>
          </p:cNvPicPr>
          <p:nvPr/>
        </p:nvPicPr>
        <p:blipFill>
          <a:blip r:embed="rId15"/>
          <a:srcRect b="9004"/>
          <a:stretch>
            <a:fillRect/>
          </a:stretch>
        </p:blipFill>
        <p:spPr>
          <a:xfrm>
            <a:off x="0" y="0"/>
            <a:ext cx="9144000" cy="6532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6532563"/>
            <a:ext cx="9144000" cy="3254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53" name="Picture 13" descr="君副本"/>
          <p:cNvPicPr>
            <a:picLocks noChangeAspect="1"/>
          </p:cNvPicPr>
          <p:nvPr userDrawn="1"/>
        </p:nvPicPr>
        <p:blipFill>
          <a:blip r:embed="rId16">
            <a:lum contrast="-30000"/>
          </a:blip>
          <a:stretch>
            <a:fillRect/>
          </a:stretch>
        </p:blipFill>
        <p:spPr>
          <a:xfrm>
            <a:off x="25400" y="6572250"/>
            <a:ext cx="1333500" cy="2857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7171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7172" name="Rectangle 18"/>
          <p:cNvSpPr>
            <a:spLocks noChangeArrowheads="1"/>
          </p:cNvSpPr>
          <p:nvPr/>
        </p:nvSpPr>
        <p:spPr bwMode="auto">
          <a:xfrm>
            <a:off x="458788" y="6534150"/>
            <a:ext cx="19383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www.wiscom.com.cn</a:t>
            </a:r>
          </a:p>
        </p:txBody>
      </p:sp>
      <p:sp>
        <p:nvSpPr>
          <p:cNvPr id="7173" name="Rectangle 17"/>
          <p:cNvSpPr>
            <a:spLocks noChangeArrowheads="1"/>
          </p:cNvSpPr>
          <p:nvPr/>
        </p:nvSpPr>
        <p:spPr bwMode="auto">
          <a:xfrm>
            <a:off x="7858125" y="6500813"/>
            <a:ext cx="1157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7620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defTabSz="7620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defTabSz="7620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762000"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第 </a:t>
            </a:r>
            <a:fld id="{46D4D862-2CBC-4C52-8EE1-4E29A2178BBA}" type="slidenum">
              <a:rPr kumimoji="1" lang="en-US" altLang="zh-TW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‹#›</a:t>
            </a:fld>
            <a:r>
              <a:rPr kumimoji="1" lang="en-US" altLang="zh-TW" sz="1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1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页</a:t>
            </a:r>
            <a:endParaRPr kumimoji="1" lang="zh-TW" altLang="en-US" sz="1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7174" name="Line 15"/>
          <p:cNvSpPr/>
          <p:nvPr/>
        </p:nvSpPr>
        <p:spPr>
          <a:xfrm flipV="1">
            <a:off x="428625" y="6429375"/>
            <a:ext cx="82804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5" name="Line 14"/>
          <p:cNvSpPr/>
          <p:nvPr/>
        </p:nvSpPr>
        <p:spPr>
          <a:xfrm>
            <a:off x="428625" y="928688"/>
            <a:ext cx="8280400" cy="0"/>
          </a:xfrm>
          <a:prstGeom prst="line">
            <a:avLst/>
          </a:prstGeom>
          <a:ln w="38100" cap="flat" cmpd="sng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>
    <p:fade/>
  </p:transition>
  <p:hf sldNum="0" hdr="0" ftr="0" dt="0"/>
  <p:txStyles>
    <p:titleStyle>
      <a:lvl1pPr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lang="zh-CN" altLang="en-US" sz="2400" b="1" kern="1200" dirty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8195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6B0137-8A3D-407D-8674-578FF22BED42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199" name="图片 6" descr="未标题-2副本.jpg"/>
          <p:cNvPicPr>
            <a:picLocks noChangeAspect="1"/>
          </p:cNvPicPr>
          <p:nvPr/>
        </p:nvPicPr>
        <p:blipFill>
          <a:blip r:embed="rId14"/>
          <a:srcRect b="6827"/>
          <a:stretch>
            <a:fillRect/>
          </a:stretch>
        </p:blipFill>
        <p:spPr>
          <a:xfrm>
            <a:off x="0" y="-3175"/>
            <a:ext cx="9144000" cy="6389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-17462" y="6386513"/>
            <a:ext cx="9161463" cy="471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201" name="Picture 13" descr="君副本"/>
          <p:cNvPicPr>
            <a:picLocks noChangeAspect="1"/>
          </p:cNvPicPr>
          <p:nvPr userDrawn="1"/>
        </p:nvPicPr>
        <p:blipFill>
          <a:blip r:embed="rId15">
            <a:lum contrast="-30000"/>
          </a:blip>
          <a:stretch>
            <a:fillRect/>
          </a:stretch>
        </p:blipFill>
        <p:spPr>
          <a:xfrm>
            <a:off x="36513" y="6423025"/>
            <a:ext cx="1833562" cy="4349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1" r:id="rId12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9219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10FDE8-AAEB-49F8-94FC-0DD5CF7BA7A3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223" name="图片 6" descr="未标题-3副本.jpg"/>
          <p:cNvPicPr>
            <a:picLocks noChangeAspect="1"/>
          </p:cNvPicPr>
          <p:nvPr/>
        </p:nvPicPr>
        <p:blipFill>
          <a:blip r:embed="rId13"/>
          <a:srcRect t="847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13" descr="君副本"/>
          <p:cNvPicPr>
            <a:picLocks noChangeAspect="1"/>
          </p:cNvPicPr>
          <p:nvPr userDrawn="1"/>
        </p:nvPicPr>
        <p:blipFill>
          <a:blip r:embed="rId14">
            <a:lum contrast="-20000"/>
          </a:blip>
          <a:stretch>
            <a:fillRect/>
          </a:stretch>
        </p:blipFill>
        <p:spPr>
          <a:xfrm>
            <a:off x="0" y="6426200"/>
            <a:ext cx="1651000" cy="4318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58.213.129.204:9080/pros/identity/index.action" TargetMode="Externa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58.213.129.204:9080/pros/identity/index.action" TargetMode="External"/><Relationship Id="rId1" Type="http://schemas.openxmlformats.org/officeDocument/2006/relationships/slideLayout" Target="../slideLayouts/slideLayout12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58.213.129.204:9080/pros/identity/index.action" TargetMode="External"/><Relationship Id="rId1" Type="http://schemas.openxmlformats.org/officeDocument/2006/relationships/slideLayout" Target="../slideLayouts/slideLayout12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58.213.129.204:9080/pros/identity/index.action" TargetMode="External"/><Relationship Id="rId2" Type="http://schemas.openxmlformats.org/officeDocument/2006/relationships/slideLayout" Target="../slideLayouts/slideLayout121.xml"/><Relationship Id="rId1" Type="http://schemas.openxmlformats.org/officeDocument/2006/relationships/tags" Target="../tags/tag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8.213.129.204:9080/pros/identity/index.action" TargetMode="External"/><Relationship Id="rId1" Type="http://schemas.openxmlformats.org/officeDocument/2006/relationships/slideLayout" Target="../slideLayouts/slideLayout1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944563"/>
            <a:ext cx="8229600" cy="72072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目   录</a:t>
            </a:r>
          </a:p>
        </p:txBody>
      </p:sp>
      <p:sp>
        <p:nvSpPr>
          <p:cNvPr id="8" name="圆角矩形 7"/>
          <p:cNvSpPr/>
          <p:nvPr/>
        </p:nvSpPr>
        <p:spPr bwMode="auto">
          <a:xfrm>
            <a:off x="2447925" y="2924175"/>
            <a:ext cx="4776788" cy="10445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、申请资助</a:t>
            </a:r>
          </a:p>
        </p:txBody>
      </p:sp>
      <p:sp>
        <p:nvSpPr>
          <p:cNvPr id="32789" name="Rectangle 2"/>
          <p:cNvSpPr txBox="1">
            <a:spLocks noChangeArrowheads="1"/>
          </p:cNvSpPr>
          <p:nvPr/>
        </p:nvSpPr>
        <p:spPr bwMode="auto">
          <a:xfrm>
            <a:off x="1905000" y="873125"/>
            <a:ext cx="531971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9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92075" y="1096963"/>
            <a:ext cx="83978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填写家庭经济情况：近三年受自然灾害情况，近三年意外损失情况，负债情况，家庭大额支出，家庭收入来源</a:t>
            </a:r>
          </a:p>
        </p:txBody>
      </p:sp>
      <p:pic>
        <p:nvPicPr>
          <p:cNvPr id="59396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50" y="1803400"/>
            <a:ext cx="2582863" cy="4503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7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288" y="1882775"/>
            <a:ext cx="3475037" cy="44243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10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184150" y="1096963"/>
            <a:ext cx="83978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填写家庭经济情况：住房情况，车辆情况，其他情况描述及相关证明材料上传（非必填）</a:t>
            </a:r>
          </a:p>
        </p:txBody>
      </p:sp>
      <p:pic>
        <p:nvPicPr>
          <p:cNvPr id="60420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0" y="1803400"/>
            <a:ext cx="3224213" cy="4527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1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250" y="1803400"/>
            <a:ext cx="4110038" cy="1411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2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188" y="3214688"/>
            <a:ext cx="4102100" cy="1376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3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1188" y="4591050"/>
            <a:ext cx="4046537" cy="149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11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184150" y="1096963"/>
            <a:ext cx="83978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填写完成点击保存回到主页，确认信息无误后，在主页点击提交按钮提交申请表。</a:t>
            </a:r>
          </a:p>
        </p:txBody>
      </p:sp>
      <p:pic>
        <p:nvPicPr>
          <p:cNvPr id="61444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2308225"/>
            <a:ext cx="3867150" cy="2633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5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125" y="2070100"/>
            <a:ext cx="4651375" cy="3517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62468" name="文本框 5"/>
          <p:cNvSpPr txBox="1"/>
          <p:nvPr/>
        </p:nvSpPr>
        <p:spPr>
          <a:xfrm>
            <a:off x="184150" y="1069046"/>
            <a:ext cx="8852346" cy="501675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1. </a:t>
            </a:r>
            <a:r>
              <a:rPr lang="zh-CN" altLang="en-US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同一年度，同一学期，一生只能在同一个微信上上进行资助申请，若</a:t>
            </a:r>
            <a:r>
              <a:rPr lang="en-US" altLang="zh-CN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“</a:t>
            </a:r>
            <a:r>
              <a:rPr lang="zh-CN" altLang="en-US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提示</a:t>
            </a:r>
            <a:r>
              <a:rPr lang="en-US" altLang="zh-CN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xxxx</a:t>
            </a:r>
            <a:r>
              <a:rPr lang="zh-CN" altLang="en-US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年</a:t>
            </a:r>
            <a:r>
              <a:rPr lang="en-US" altLang="zh-CN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x</a:t>
            </a:r>
            <a:r>
              <a:rPr lang="zh-CN" altLang="en-US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季已申请</a:t>
            </a:r>
            <a:r>
              <a:rPr lang="zh-CN" altLang="en-US" sz="1600" b="0" dirty="0" smtClean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困难</a:t>
            </a:r>
            <a:r>
              <a:rPr lang="zh-CN" altLang="en-US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生，请勿重复操作。</a:t>
            </a:r>
            <a:r>
              <a:rPr lang="en-US" altLang="zh-CN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”</a:t>
            </a:r>
            <a:r>
              <a:rPr lang="zh-CN" altLang="en-US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请检查是否已在别处进行资助申请。</a:t>
            </a:r>
          </a:p>
          <a:p>
            <a:endParaRPr lang="zh-CN" altLang="en-US" sz="1600" b="0" dirty="0">
              <a:solidFill>
                <a:srgbClr val="FF000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r>
              <a:rPr lang="en-US" altLang="zh-CN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2.</a:t>
            </a:r>
            <a:r>
              <a:rPr lang="zh-CN" altLang="en-US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申请表中</a:t>
            </a:r>
            <a:r>
              <a:rPr lang="en-US" altLang="zh-CN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“</a:t>
            </a:r>
            <a:r>
              <a:rPr lang="zh-CN" altLang="en-US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下一步</a:t>
            </a:r>
            <a:r>
              <a:rPr lang="en-US" altLang="zh-CN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”</a:t>
            </a:r>
            <a:r>
              <a:rPr lang="zh-CN" altLang="en-US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操作中均包含自动保存功能，若填写中断，只需重新打开申请表进行信息</a:t>
            </a:r>
            <a:r>
              <a:rPr lang="zh-CN" altLang="en-US" sz="1600" b="0" dirty="0" smtClean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补充完善</a:t>
            </a:r>
            <a:r>
              <a:rPr lang="zh-CN" altLang="en-US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，无需重新填写全部内容。</a:t>
            </a:r>
          </a:p>
          <a:p>
            <a:endParaRPr lang="zh-CN" altLang="en-US" sz="1600" b="0" dirty="0">
              <a:solidFill>
                <a:srgbClr val="FF000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rgbClr val="92D05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3.</a:t>
            </a:r>
            <a:r>
              <a:rPr lang="zh-CN" altLang="en-US" sz="1600" dirty="0">
                <a:solidFill>
                  <a:srgbClr val="92D05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家庭成员信息中，无需填写（外）祖父母相关内容，填写的家庭人口数需包含本人。系统自动</a:t>
            </a:r>
            <a:r>
              <a:rPr lang="zh-CN" altLang="en-US" sz="1600" dirty="0" smtClean="0">
                <a:solidFill>
                  <a:srgbClr val="92D05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生成</a:t>
            </a:r>
            <a:r>
              <a:rPr lang="zh-CN" altLang="en-US" sz="1600" dirty="0">
                <a:solidFill>
                  <a:srgbClr val="92D05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的家庭成员列表为填写的家庭人口数减</a:t>
            </a:r>
            <a:r>
              <a:rPr lang="en-US" altLang="zh-CN" sz="1600" dirty="0">
                <a:solidFill>
                  <a:srgbClr val="92D05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92D05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。</a:t>
            </a:r>
          </a:p>
          <a:p>
            <a:endParaRPr lang="zh-CN" altLang="en-US" sz="1600" b="0" dirty="0">
              <a:solidFill>
                <a:srgbClr val="FF000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solidFill>
                  <a:srgbClr val="92D05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4.</a:t>
            </a:r>
            <a:r>
              <a:rPr lang="zh-CN" altLang="en-US" sz="1600" dirty="0">
                <a:solidFill>
                  <a:srgbClr val="92D05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申请表保存完毕后，需回到主页进行提交。</a:t>
            </a:r>
          </a:p>
          <a:p>
            <a:endParaRPr lang="zh-CN" altLang="en-US" sz="1600" b="0" dirty="0">
              <a:solidFill>
                <a:srgbClr val="FF000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r>
              <a:rPr lang="en-US" altLang="zh-CN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5.</a:t>
            </a:r>
            <a:r>
              <a:rPr lang="zh-CN" altLang="en-US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对于已经提交的但是尚未进行审核的申请表，学生可以自行撤回申请表，修改填写内容。</a:t>
            </a:r>
          </a:p>
          <a:p>
            <a:endParaRPr lang="zh-CN" altLang="en-US" sz="1600" b="0" dirty="0">
              <a:solidFill>
                <a:srgbClr val="FF000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r>
              <a:rPr lang="en-US" altLang="zh-CN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6.</a:t>
            </a:r>
            <a:r>
              <a:rPr lang="zh-CN" altLang="en-US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所有上传图片证明材料仅供佐证，不强制要求上传。</a:t>
            </a:r>
          </a:p>
          <a:p>
            <a:endParaRPr lang="zh-CN" altLang="en-US" sz="1600" b="0" dirty="0">
              <a:solidFill>
                <a:srgbClr val="FF000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r>
              <a:rPr lang="en-US" altLang="zh-CN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7.</a:t>
            </a:r>
            <a:r>
              <a:rPr lang="zh-CN" altLang="en-US" sz="1600" b="0" dirty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各类家庭类型均有简单的类容说明，建议根据说明内容进行填写</a:t>
            </a:r>
            <a:r>
              <a:rPr lang="zh-CN" altLang="en-US" sz="1600" b="0" dirty="0" smtClean="0">
                <a:solidFill>
                  <a:srgbClr val="FF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。</a:t>
            </a:r>
            <a:endParaRPr lang="en-US" altLang="zh-CN" sz="1600" b="0" dirty="0" smtClean="0">
              <a:solidFill>
                <a:srgbClr val="FF000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endParaRPr lang="en-US" altLang="zh-CN" sz="1600" b="0" dirty="0" smtClean="0">
              <a:solidFill>
                <a:srgbClr val="FF000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solidFill>
                  <a:srgbClr val="92D05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8.</a:t>
            </a:r>
            <a:r>
              <a:rPr lang="zh-CN" altLang="en-US" sz="1600" dirty="0">
                <a:solidFill>
                  <a:srgbClr val="92D05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本学年申请国家教育资助项目信息，国家</a:t>
            </a:r>
            <a:r>
              <a:rPr lang="zh-CN" altLang="en-US" sz="1600" dirty="0" smtClean="0">
                <a:solidFill>
                  <a:srgbClr val="92D05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助学金项请填是；减免学费项建档立卡</a:t>
            </a:r>
            <a:r>
              <a:rPr lang="zh-CN" altLang="en-US" sz="1600" dirty="0" smtClean="0">
                <a:solidFill>
                  <a:srgbClr val="92D05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家庭填</a:t>
            </a:r>
            <a:r>
              <a:rPr lang="zh-CN" altLang="en-US" sz="1600" dirty="0" smtClean="0">
                <a:solidFill>
                  <a:srgbClr val="92D05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是，其余请填否。</a:t>
            </a:r>
            <a:endParaRPr lang="zh-CN" altLang="en-US" sz="1600" dirty="0">
              <a:solidFill>
                <a:srgbClr val="92D05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endParaRPr lang="zh-CN" altLang="en-US" sz="1600" b="0" dirty="0">
              <a:solidFill>
                <a:srgbClr val="FF0000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ea"/>
                <a:sym typeface="+mn-ea"/>
              </a:rPr>
              <a:t>学生申请注意事项：</a:t>
            </a:r>
            <a:r>
              <a:rPr lang="zh-CN" altLang="en-US" dirty="0">
                <a:solidFill>
                  <a:schemeClr val="tx2"/>
                </a:solidFill>
                <a:latin typeface="+mn-ea"/>
                <a:sym typeface="+mn-ea"/>
              </a:rPr>
              <a:t/>
            </a:r>
            <a:br>
              <a:rPr lang="zh-CN" altLang="en-US" dirty="0">
                <a:solidFill>
                  <a:schemeClr val="tx2"/>
                </a:solidFill>
                <a:latin typeface="+mn-ea"/>
                <a:sym typeface="+mn-ea"/>
              </a:rPr>
            </a:br>
            <a:endParaRPr lang="zh-CN" altLang="en-US" dirty="0"/>
          </a:p>
        </p:txBody>
      </p:sp>
    </p:spTree>
  </p:cSld>
  <p:clrMapOvr>
    <a:masterClrMapping/>
  </p:clrMapOvr>
  <p:transition spd="slow"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303213" y="912813"/>
            <a:ext cx="8397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2"/>
            </a:endParaRPr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1588" y="1066800"/>
            <a:ext cx="9001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关注江苏生学生资助微信公众号，进入江苏省学生资助申请平台。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pic>
        <p:nvPicPr>
          <p:cNvPr id="51205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1598613"/>
            <a:ext cx="3638550" cy="4722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6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738" y="1577975"/>
            <a:ext cx="4598987" cy="4743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0" y="1019175"/>
            <a:ext cx="83978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点击新增按钮，阅读申请须知，点击已阅读，开始填写进行本年度（学期）的申请表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2"/>
            </a:endParaRPr>
          </a:p>
        </p:txBody>
      </p:sp>
      <p:pic>
        <p:nvPicPr>
          <p:cNvPr id="52228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5" y="1670050"/>
            <a:ext cx="4391025" cy="439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9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163" y="1781175"/>
            <a:ext cx="4300537" cy="4151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0" y="1027113"/>
            <a:ext cx="83978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基本信息填写、选择本学年的申请信息及本人健康情况材料上传（非必选，仅供佐证）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2"/>
            </a:endParaRPr>
          </a:p>
        </p:txBody>
      </p:sp>
      <p:pic>
        <p:nvPicPr>
          <p:cNvPr id="5325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13" y="1682750"/>
            <a:ext cx="2989262" cy="2600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3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50" y="4283075"/>
            <a:ext cx="2895600" cy="207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4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750" y="1682750"/>
            <a:ext cx="3660775" cy="4598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0" y="1014413"/>
            <a:ext cx="83978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就读信息填写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注：若学生基本信息已经在特困库中登记，学生就读信息系统会自动查询，无需手动输入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3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3"/>
            </a:endParaRPr>
          </a:p>
        </p:txBody>
      </p:sp>
      <p:pic>
        <p:nvPicPr>
          <p:cNvPr id="54276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86050" y="1851025"/>
            <a:ext cx="3606800" cy="4497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34925" y="1028700"/>
            <a:ext cx="83978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学生户籍信息填写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  <a:hlinkClick r:id="rId2"/>
            </a:endParaRPr>
          </a:p>
        </p:txBody>
      </p:sp>
      <p:pic>
        <p:nvPicPr>
          <p:cNvPr id="55300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425" y="1600200"/>
            <a:ext cx="4006850" cy="4594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92075" y="1096963"/>
            <a:ext cx="83978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填写家庭情况类型信息</a:t>
            </a:r>
          </a:p>
        </p:txBody>
      </p:sp>
      <p:pic>
        <p:nvPicPr>
          <p:cNvPr id="56324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0" y="1863725"/>
            <a:ext cx="3006725" cy="4468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5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863725"/>
            <a:ext cx="2911475" cy="4497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7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92075" y="1096963"/>
            <a:ext cx="83978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填写共同生活的家庭成员信息，联系方式，上传相应的健康证明材料（非必须）</a:t>
            </a:r>
          </a:p>
        </p:txBody>
      </p:sp>
      <p:pic>
        <p:nvPicPr>
          <p:cNvPr id="5734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1714500"/>
            <a:ext cx="4171950" cy="4078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9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275" y="1598613"/>
            <a:ext cx="2616200" cy="4548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2075" y="169863"/>
            <a:ext cx="7772400" cy="714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申请资助（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</a:p>
        </p:txBody>
      </p:sp>
      <p:sp>
        <p:nvSpPr>
          <p:cNvPr id="37891" name="Rectangle 46"/>
          <p:cNvSpPr>
            <a:spLocks noChangeArrowheads="1"/>
          </p:cNvSpPr>
          <p:nvPr/>
        </p:nvSpPr>
        <p:spPr bwMode="auto">
          <a:xfrm>
            <a:off x="0" y="-27622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7892" name="TextBox 23"/>
          <p:cNvSpPr txBox="1">
            <a:spLocks noChangeArrowheads="1"/>
          </p:cNvSpPr>
          <p:nvPr/>
        </p:nvSpPr>
        <p:spPr bwMode="auto">
          <a:xfrm>
            <a:off x="92075" y="1096963"/>
            <a:ext cx="83978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填写曾获国家教育资助信息</a:t>
            </a:r>
          </a:p>
        </p:txBody>
      </p:sp>
      <p:pic>
        <p:nvPicPr>
          <p:cNvPr id="58372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63" y="1495425"/>
            <a:ext cx="3521075" cy="4748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 dir="in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083,&quot;width&quot;:5681}"/>
</p:tagLst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黑体"/>
        <a:cs typeface=""/>
      </a:majorFont>
      <a:minorFont>
        <a:latin typeface="Arial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Verdana" panose="020B060403050404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Verdana" panose="020B060403050404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Verdana" panose="020B060403050404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华文中宋"/>
        <a:cs typeface=""/>
      </a:majorFont>
      <a:minorFont>
        <a:latin typeface="Arial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华文中宋"/>
        <a:cs typeface=""/>
      </a:majorFont>
      <a:minorFont>
        <a:latin typeface="Arial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3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3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wis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Verdana" panose="020B060403050404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499</Words>
  <Application>Microsoft Office PowerPoint</Application>
  <PresentationFormat>全屏显示(4:3)</PresentationFormat>
  <Paragraphs>42</Paragraphs>
  <Slides>13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12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13</vt:i4>
      </vt:variant>
    </vt:vector>
  </HeadingPairs>
  <TitlesOfParts>
    <vt:vector size="37" baseType="lpstr">
      <vt:lpstr>PMingLiU</vt:lpstr>
      <vt:lpstr>黑体</vt:lpstr>
      <vt:lpstr>华文细黑</vt:lpstr>
      <vt:lpstr>华文中宋</vt:lpstr>
      <vt:lpstr>楷体</vt:lpstr>
      <vt:lpstr>宋体</vt:lpstr>
      <vt:lpstr>微软雅黑</vt:lpstr>
      <vt:lpstr>Arial</vt:lpstr>
      <vt:lpstr>Calibri</vt:lpstr>
      <vt:lpstr>Times New Roman</vt:lpstr>
      <vt:lpstr>Verdana</vt:lpstr>
      <vt:lpstr>Wingdings</vt:lpstr>
      <vt:lpstr>1_自定义设计方案</vt:lpstr>
      <vt:lpstr>自定义设计方案</vt:lpstr>
      <vt:lpstr>2_自定义设计方案</vt:lpstr>
      <vt:lpstr>3_自定义设计方案</vt:lpstr>
      <vt:lpstr>wiscom</vt:lpstr>
      <vt:lpstr>4_自定义设计方案</vt:lpstr>
      <vt:lpstr>5_自定义设计方案</vt:lpstr>
      <vt:lpstr>6_自定义设计方案</vt:lpstr>
      <vt:lpstr>7_自定义设计方案</vt:lpstr>
      <vt:lpstr>8_自定义设计方案</vt:lpstr>
      <vt:lpstr>9_自定义设计方案</vt:lpstr>
      <vt:lpstr>10_自定义设计方案</vt:lpstr>
      <vt:lpstr>目   录</vt:lpstr>
      <vt:lpstr>申请资助（1）</vt:lpstr>
      <vt:lpstr>申请资助（2）</vt:lpstr>
      <vt:lpstr>申请资助（3）</vt:lpstr>
      <vt:lpstr>申请资助（4）</vt:lpstr>
      <vt:lpstr>申请资助（5）</vt:lpstr>
      <vt:lpstr>申请资助（6）</vt:lpstr>
      <vt:lpstr>申请资助（7）</vt:lpstr>
      <vt:lpstr>申请资助（8）</vt:lpstr>
      <vt:lpstr>申请资助（9）</vt:lpstr>
      <vt:lpstr>申请资助（10）</vt:lpstr>
      <vt:lpstr>申请资助（11）</vt:lpstr>
      <vt:lpstr>学生申请注意事项： </vt:lpstr>
    </vt:vector>
  </TitlesOfParts>
  <Company>kingdee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hc</dc:creator>
  <cp:lastModifiedBy>China</cp:lastModifiedBy>
  <cp:revision>4676</cp:revision>
  <dcterms:created xsi:type="dcterms:W3CDTF">2004-07-18T06:03:59Z</dcterms:created>
  <dcterms:modified xsi:type="dcterms:W3CDTF">2021-03-16T08:12:35Z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