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8" r:id="rId4"/>
    <p:sldId id="257" r:id="rId5"/>
    <p:sldId id="309" r:id="rId6"/>
    <p:sldId id="313" r:id="rId7"/>
    <p:sldId id="259" r:id="rId8"/>
    <p:sldId id="315" r:id="rId9"/>
    <p:sldId id="320" r:id="rId10"/>
    <p:sldId id="321" r:id="rId11"/>
    <p:sldId id="322" r:id="rId12"/>
    <p:sldId id="287" r:id="rId13"/>
    <p:sldId id="311" r:id="rId14"/>
    <p:sldId id="312" r:id="rId15"/>
    <p:sldId id="316" r:id="rId16"/>
    <p:sldId id="318" r:id="rId17"/>
    <p:sldId id="319" r:id="rId18"/>
    <p:sldId id="314" r:id="rId19"/>
    <p:sldId id="323" r:id="rId21"/>
    <p:sldId id="343" r:id="rId22"/>
    <p:sldId id="344" r:id="rId23"/>
    <p:sldId id="345" r:id="rId24"/>
    <p:sldId id="346" r:id="rId25"/>
    <p:sldId id="261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B32229"/>
    <a:srgbClr val="9E1E24"/>
    <a:srgbClr val="E6E6E6"/>
    <a:srgbClr val="2D2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-444" y="-90"/>
      </p:cViewPr>
      <p:guideLst>
        <p:guide orient="horz" pos="16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 bwMode="auto">
          <a:xfrm>
            <a:off x="-9525" y="44600"/>
            <a:ext cx="9163050" cy="377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141781" y="95012"/>
            <a:ext cx="153118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spc="3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扁平化彩色图表</a:t>
            </a:r>
            <a:endParaRPr lang="zh-CN" altLang="en-US" sz="1200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-9525" y="5092030"/>
            <a:ext cx="9163050" cy="514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546" b="8380"/>
          <a:stretch>
            <a:fillRect/>
          </a:stretch>
        </p:blipFill>
        <p:spPr bwMode="auto">
          <a:xfrm>
            <a:off x="-35878" y="-530543"/>
            <a:ext cx="9215438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950" y="1483360"/>
            <a:ext cx="7432675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  <a:sym typeface="+mn-ea"/>
              </a:rPr>
              <a:t>信息技术学院</a:t>
            </a:r>
            <a:endParaRPr lang="zh-CN" altLang="en-US" sz="54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  <a:sym typeface="+mn-ea"/>
            </a:endParaRPr>
          </a:p>
          <a:p>
            <a:pPr algn="ctr"/>
            <a:r>
              <a:rPr lang="zh-CN" altLang="zh-CN" sz="54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学生奖助学金</a:t>
            </a:r>
            <a:r>
              <a:rPr lang="zh-CN" altLang="en-US" sz="54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政策解读</a:t>
            </a:r>
            <a:endParaRPr lang="zh-CN" altLang="en-US" sz="4000" b="1" dirty="0" smtClean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pPr algn="ctr"/>
            <a:endParaRPr lang="en-US" altLang="zh-CN" sz="4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pPr algn="ctr"/>
            <a:r>
              <a:rPr lang="en-US" altLang="zh-CN" sz="4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2018</a:t>
            </a:r>
            <a:r>
              <a:rPr lang="zh-CN" altLang="en-US" sz="4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级</a:t>
            </a:r>
            <a:endParaRPr lang="zh-CN" altLang="en-US" sz="4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10260" y="1010285"/>
            <a:ext cx="729170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学生及家庭情况调查表：家庭所在地乡、镇或街道民政部门加盖公章；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家庭经济困难学生认定申请表：已认定学生再次申请认定时提交。</a:t>
            </a:r>
            <a:endParaRPr lang="zh-CN" altLang="en-US"/>
          </a:p>
          <a:p>
            <a:endParaRPr lang="zh-CN" altLang="en-US" sz="6600"/>
          </a:p>
          <a:p>
            <a:r>
              <a:rPr lang="zh-CN" altLang="en-US" sz="6600"/>
              <a:t>诚信！   </a:t>
            </a:r>
            <a:r>
              <a:rPr lang="zh-CN" altLang="en-US"/>
              <a:t>                           </a:t>
            </a:r>
            <a:endParaRPr lang="zh-CN" altLang="en-US"/>
          </a:p>
          <a:p>
            <a:r>
              <a:rPr lang="zh-CN" altLang="en-US"/>
              <a:t>                      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1057707" y="644431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助学金一览表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" y="1512570"/>
            <a:ext cx="8702675" cy="2118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970077" y="644431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助困类奖学金一览表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" y="1493520"/>
            <a:ext cx="8649970" cy="215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1020242" y="452026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大一学年奖</a:t>
            </a:r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助学金一览表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1151255"/>
            <a:ext cx="8691880" cy="28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1020242" y="452026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大二学年奖</a:t>
            </a:r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助学金一览表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1200150"/>
            <a:ext cx="8428355" cy="240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1020242" y="452026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大三学年奖</a:t>
            </a:r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助学金一览表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" y="979170"/>
            <a:ext cx="8469630" cy="3747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1020242" y="452026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大四学年奖</a:t>
            </a:r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助学金一览表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24280"/>
            <a:ext cx="8545830" cy="278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1152957" y="644431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总结及建议</a:t>
            </a:r>
            <a:r>
              <a:rPr lang="en-US" altLang="zh-CN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1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44880" y="1417955"/>
            <a:ext cx="70504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：保持班级前</a:t>
            </a:r>
            <a:r>
              <a:rPr lang="en-US" altLang="zh-CN"/>
              <a:t>30%</a:t>
            </a:r>
            <a:r>
              <a:rPr lang="zh-CN" altLang="en-US"/>
              <a:t>，争取人民奖学金。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：大一上努力进前</a:t>
            </a:r>
            <a:r>
              <a:rPr lang="en-US" altLang="zh-CN"/>
              <a:t>3</a:t>
            </a:r>
            <a:r>
              <a:rPr lang="zh-CN" altLang="en-US"/>
              <a:t>，大一下争取朱敬文奖学金；大一学年保持前</a:t>
            </a:r>
            <a:r>
              <a:rPr lang="en-US" altLang="zh-CN"/>
              <a:t>30%</a:t>
            </a:r>
            <a:r>
              <a:rPr lang="zh-CN" altLang="en-US"/>
              <a:t>，大二上争取人民奖学金、大二下争取朱敬文奖学金；到大三、大四除人奖、朱敬文外冲刺校长特别奖、国奖、上元堂等重量级奖项。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打好基础，积少成多；好好学习，天天向上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1152957" y="644431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总结及建议</a:t>
            </a:r>
            <a:r>
              <a:rPr lang="en-US" altLang="zh-CN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2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22020" y="1389380"/>
            <a:ext cx="70504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国助每学年最低</a:t>
            </a:r>
            <a:r>
              <a:rPr lang="en-US" altLang="zh-CN"/>
              <a:t>2000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大一上努力学习，大一下争取唐仲英德育奖学金</a:t>
            </a:r>
            <a:r>
              <a:rPr lang="en-US" altLang="zh-CN"/>
              <a:t>4000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每学年保持经济困难生前</a:t>
            </a:r>
            <a:r>
              <a:rPr lang="en-US" altLang="zh-CN"/>
              <a:t>3</a:t>
            </a:r>
            <a:r>
              <a:rPr lang="zh-CN" altLang="en-US"/>
              <a:t>，可争取国家励志奖学金</a:t>
            </a:r>
            <a:r>
              <a:rPr lang="en-US" altLang="zh-CN"/>
              <a:t>5000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保持成绩优势，可申请何崇本</a:t>
            </a:r>
            <a:r>
              <a:rPr lang="en-US" altLang="zh-CN"/>
              <a:t>5800</a:t>
            </a:r>
            <a:r>
              <a:rPr lang="zh-CN" altLang="en-US"/>
              <a:t>、信达博爱</a:t>
            </a:r>
            <a:r>
              <a:rPr lang="en-US" altLang="zh-CN"/>
              <a:t>3000</a:t>
            </a:r>
            <a:r>
              <a:rPr lang="zh-CN" altLang="en-US"/>
              <a:t>、瑞华腾飞</a:t>
            </a:r>
            <a:r>
              <a:rPr lang="en-US" altLang="zh-CN"/>
              <a:t>8000</a:t>
            </a:r>
            <a:r>
              <a:rPr lang="zh-CN" altLang="en-US"/>
              <a:t>；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将时间和精力多多投入学习中！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1047718" y="1734062"/>
            <a:ext cx="1008000" cy="1007887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016924" y="1734062"/>
            <a:ext cx="1008000" cy="1007887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056804" y="1734062"/>
            <a:ext cx="1008000" cy="1007887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100351" y="1734062"/>
            <a:ext cx="1008000" cy="1007887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130793" y="2885041"/>
            <a:ext cx="697624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855996" y="3323249"/>
            <a:ext cx="1620958" cy="11976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符合条件，提出书面申请，学院审核，确定候选人。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990572" y="2823485"/>
            <a:ext cx="1210584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院级公示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894985" y="3323249"/>
            <a:ext cx="1620958" cy="1475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各学院公示候选人名单三个工作日，并将材料上报学工处。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237612" y="2822490"/>
            <a:ext cx="697623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评定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890793" y="3323249"/>
            <a:ext cx="1620958" cy="11976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校奖贷基金管理委员会讨论评定候选学生名单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020272" y="2784711"/>
            <a:ext cx="1287528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级公示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020586" y="3323249"/>
            <a:ext cx="1620958" cy="9207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校级公示五日并上报主管机构。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354428" y="2021312"/>
            <a:ext cx="312682" cy="313566"/>
            <a:chOff x="6897688" y="1995488"/>
            <a:chExt cx="561975" cy="563563"/>
          </a:xfrm>
          <a:solidFill>
            <a:schemeClr val="bg1"/>
          </a:solidFill>
        </p:grpSpPr>
        <p:sp>
          <p:nvSpPr>
            <p:cNvPr id="100" name="Freeform 27"/>
            <p:cNvSpPr/>
            <p:nvPr/>
          </p:nvSpPr>
          <p:spPr bwMode="auto">
            <a:xfrm>
              <a:off x="6897688" y="2303463"/>
              <a:ext cx="561975" cy="255588"/>
            </a:xfrm>
            <a:custGeom>
              <a:avLst/>
              <a:gdLst>
                <a:gd name="T0" fmla="*/ 0 w 75"/>
                <a:gd name="T1" fmla="*/ 16 h 34"/>
                <a:gd name="T2" fmla="*/ 7 w 75"/>
                <a:gd name="T3" fmla="*/ 5 h 34"/>
                <a:gd name="T4" fmla="*/ 25 w 75"/>
                <a:gd name="T5" fmla="*/ 0 h 34"/>
                <a:gd name="T6" fmla="*/ 37 w 75"/>
                <a:gd name="T7" fmla="*/ 21 h 34"/>
                <a:gd name="T8" fmla="*/ 50 w 75"/>
                <a:gd name="T9" fmla="*/ 0 h 34"/>
                <a:gd name="T10" fmla="*/ 67 w 75"/>
                <a:gd name="T11" fmla="*/ 5 h 34"/>
                <a:gd name="T12" fmla="*/ 75 w 75"/>
                <a:gd name="T13" fmla="*/ 16 h 34"/>
                <a:gd name="T14" fmla="*/ 75 w 75"/>
                <a:gd name="T15" fmla="*/ 34 h 34"/>
                <a:gd name="T16" fmla="*/ 37 w 75"/>
                <a:gd name="T17" fmla="*/ 34 h 34"/>
                <a:gd name="T18" fmla="*/ 0 w 75"/>
                <a:gd name="T19" fmla="*/ 34 h 34"/>
                <a:gd name="T20" fmla="*/ 0 w 75"/>
                <a:gd name="T2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34">
                  <a:moveTo>
                    <a:pt x="0" y="16"/>
                  </a:moveTo>
                  <a:cubicBezTo>
                    <a:pt x="0" y="11"/>
                    <a:pt x="2" y="7"/>
                    <a:pt x="7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2" y="7"/>
                    <a:pt x="75" y="11"/>
                    <a:pt x="75" y="16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 28"/>
            <p:cNvSpPr/>
            <p:nvPr/>
          </p:nvSpPr>
          <p:spPr bwMode="auto">
            <a:xfrm>
              <a:off x="7046913" y="1995488"/>
              <a:ext cx="263525" cy="307975"/>
            </a:xfrm>
            <a:custGeom>
              <a:avLst/>
              <a:gdLst>
                <a:gd name="T0" fmla="*/ 17 w 35"/>
                <a:gd name="T1" fmla="*/ 41 h 41"/>
                <a:gd name="T2" fmla="*/ 5 w 35"/>
                <a:gd name="T3" fmla="*/ 32 h 41"/>
                <a:gd name="T4" fmla="*/ 1 w 35"/>
                <a:gd name="T5" fmla="*/ 12 h 41"/>
                <a:gd name="T6" fmla="*/ 17 w 35"/>
                <a:gd name="T7" fmla="*/ 0 h 41"/>
                <a:gd name="T8" fmla="*/ 33 w 35"/>
                <a:gd name="T9" fmla="*/ 12 h 41"/>
                <a:gd name="T10" fmla="*/ 29 w 35"/>
                <a:gd name="T11" fmla="*/ 32 h 41"/>
                <a:gd name="T12" fmla="*/ 17 w 35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1">
                  <a:moveTo>
                    <a:pt x="17" y="41"/>
                  </a:moveTo>
                  <a:cubicBezTo>
                    <a:pt x="12" y="41"/>
                    <a:pt x="8" y="37"/>
                    <a:pt x="5" y="32"/>
                  </a:cubicBezTo>
                  <a:cubicBezTo>
                    <a:pt x="1" y="26"/>
                    <a:pt x="0" y="18"/>
                    <a:pt x="1" y="12"/>
                  </a:cubicBezTo>
                  <a:cubicBezTo>
                    <a:pt x="3" y="5"/>
                    <a:pt x="8" y="0"/>
                    <a:pt x="17" y="0"/>
                  </a:cubicBezTo>
                  <a:cubicBezTo>
                    <a:pt x="26" y="0"/>
                    <a:pt x="31" y="5"/>
                    <a:pt x="33" y="12"/>
                  </a:cubicBezTo>
                  <a:cubicBezTo>
                    <a:pt x="35" y="18"/>
                    <a:pt x="33" y="26"/>
                    <a:pt x="29" y="32"/>
                  </a:cubicBezTo>
                  <a:cubicBezTo>
                    <a:pt x="26" y="37"/>
                    <a:pt x="22" y="41"/>
                    <a:pt x="1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 29"/>
            <p:cNvSpPr/>
            <p:nvPr/>
          </p:nvSpPr>
          <p:spPr bwMode="auto">
            <a:xfrm>
              <a:off x="7264400" y="2438400"/>
              <a:ext cx="112713" cy="76200"/>
            </a:xfrm>
            <a:custGeom>
              <a:avLst/>
              <a:gdLst>
                <a:gd name="T0" fmla="*/ 2 w 15"/>
                <a:gd name="T1" fmla="*/ 0 h 10"/>
                <a:gd name="T2" fmla="*/ 14 w 15"/>
                <a:gd name="T3" fmla="*/ 0 h 10"/>
                <a:gd name="T4" fmla="*/ 15 w 15"/>
                <a:gd name="T5" fmla="*/ 2 h 10"/>
                <a:gd name="T6" fmla="*/ 15 w 15"/>
                <a:gd name="T7" fmla="*/ 8 h 10"/>
                <a:gd name="T8" fmla="*/ 14 w 15"/>
                <a:gd name="T9" fmla="*/ 10 h 10"/>
                <a:gd name="T10" fmla="*/ 2 w 15"/>
                <a:gd name="T11" fmla="*/ 10 h 10"/>
                <a:gd name="T12" fmla="*/ 0 w 15"/>
                <a:gd name="T13" fmla="*/ 8 h 10"/>
                <a:gd name="T14" fmla="*/ 0 w 15"/>
                <a:gd name="T15" fmla="*/ 2 h 10"/>
                <a:gd name="T16" fmla="*/ 2 w 1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6" name="Freeform 114"/>
          <p:cNvSpPr>
            <a:spLocks noChangeArrowheads="1"/>
          </p:cNvSpPr>
          <p:nvPr/>
        </p:nvSpPr>
        <p:spPr bwMode="auto">
          <a:xfrm>
            <a:off x="3277480" y="2021312"/>
            <a:ext cx="486887" cy="483847"/>
          </a:xfrm>
          <a:custGeom>
            <a:avLst/>
            <a:gdLst>
              <a:gd name="T0" fmla="*/ 199410 w 462"/>
              <a:gd name="T1" fmla="*/ 135126 h 488"/>
              <a:gd name="T2" fmla="*/ 199410 w 462"/>
              <a:gd name="T3" fmla="*/ 135126 h 488"/>
              <a:gd name="T4" fmla="*/ 183656 w 462"/>
              <a:gd name="T5" fmla="*/ 119414 h 488"/>
              <a:gd name="T6" fmla="*/ 183656 w 462"/>
              <a:gd name="T7" fmla="*/ 99212 h 488"/>
              <a:gd name="T8" fmla="*/ 199410 w 462"/>
              <a:gd name="T9" fmla="*/ 83500 h 488"/>
              <a:gd name="T10" fmla="*/ 199410 w 462"/>
              <a:gd name="T11" fmla="*/ 71828 h 488"/>
              <a:gd name="T12" fmla="*/ 171502 w 462"/>
              <a:gd name="T13" fmla="*/ 67788 h 488"/>
              <a:gd name="T14" fmla="*/ 163850 w 462"/>
              <a:gd name="T15" fmla="*/ 55667 h 488"/>
              <a:gd name="T16" fmla="*/ 175553 w 462"/>
              <a:gd name="T17" fmla="*/ 16161 h 488"/>
              <a:gd name="T18" fmla="*/ 171502 w 462"/>
              <a:gd name="T19" fmla="*/ 12121 h 488"/>
              <a:gd name="T20" fmla="*/ 139992 w 462"/>
              <a:gd name="T21" fmla="*/ 31874 h 488"/>
              <a:gd name="T22" fmla="*/ 120186 w 462"/>
              <a:gd name="T23" fmla="*/ 23793 h 488"/>
              <a:gd name="T24" fmla="*/ 111634 w 462"/>
              <a:gd name="T25" fmla="*/ 7632 h 488"/>
              <a:gd name="T26" fmla="*/ 95879 w 462"/>
              <a:gd name="T27" fmla="*/ 7632 h 488"/>
              <a:gd name="T28" fmla="*/ 87777 w 462"/>
              <a:gd name="T29" fmla="*/ 23793 h 488"/>
              <a:gd name="T30" fmla="*/ 67971 w 462"/>
              <a:gd name="T31" fmla="*/ 31874 h 488"/>
              <a:gd name="T32" fmla="*/ 52216 w 462"/>
              <a:gd name="T33" fmla="*/ 23793 h 488"/>
              <a:gd name="T34" fmla="*/ 40062 w 462"/>
              <a:gd name="T35" fmla="*/ 31874 h 488"/>
              <a:gd name="T36" fmla="*/ 40062 w 462"/>
              <a:gd name="T37" fmla="*/ 47586 h 488"/>
              <a:gd name="T38" fmla="*/ 28359 w 462"/>
              <a:gd name="T39" fmla="*/ 63747 h 488"/>
              <a:gd name="T40" fmla="*/ 8102 w 462"/>
              <a:gd name="T41" fmla="*/ 71828 h 488"/>
              <a:gd name="T42" fmla="*/ 8102 w 462"/>
              <a:gd name="T43" fmla="*/ 83500 h 488"/>
              <a:gd name="T44" fmla="*/ 28359 w 462"/>
              <a:gd name="T45" fmla="*/ 99212 h 488"/>
              <a:gd name="T46" fmla="*/ 28359 w 462"/>
              <a:gd name="T47" fmla="*/ 119414 h 488"/>
              <a:gd name="T48" fmla="*/ 8102 w 462"/>
              <a:gd name="T49" fmla="*/ 135126 h 488"/>
              <a:gd name="T50" fmla="*/ 12154 w 462"/>
              <a:gd name="T51" fmla="*/ 143207 h 488"/>
              <a:gd name="T52" fmla="*/ 31960 w 462"/>
              <a:gd name="T53" fmla="*/ 147247 h 488"/>
              <a:gd name="T54" fmla="*/ 44113 w 462"/>
              <a:gd name="T55" fmla="*/ 163408 h 488"/>
              <a:gd name="T56" fmla="*/ 31960 w 462"/>
              <a:gd name="T57" fmla="*/ 198873 h 488"/>
              <a:gd name="T58" fmla="*/ 40062 w 462"/>
              <a:gd name="T59" fmla="*/ 206954 h 488"/>
              <a:gd name="T60" fmla="*/ 63919 w 462"/>
              <a:gd name="T61" fmla="*/ 190793 h 488"/>
              <a:gd name="T62" fmla="*/ 83725 w 462"/>
              <a:gd name="T63" fmla="*/ 194833 h 488"/>
              <a:gd name="T64" fmla="*/ 95879 w 462"/>
              <a:gd name="T65" fmla="*/ 210994 h 488"/>
              <a:gd name="T66" fmla="*/ 111634 w 462"/>
              <a:gd name="T67" fmla="*/ 210994 h 488"/>
              <a:gd name="T68" fmla="*/ 120186 w 462"/>
              <a:gd name="T69" fmla="*/ 190793 h 488"/>
              <a:gd name="T70" fmla="*/ 139992 w 462"/>
              <a:gd name="T71" fmla="*/ 183161 h 488"/>
              <a:gd name="T72" fmla="*/ 159798 w 462"/>
              <a:gd name="T73" fmla="*/ 194833 h 488"/>
              <a:gd name="T74" fmla="*/ 167901 w 462"/>
              <a:gd name="T75" fmla="*/ 187201 h 488"/>
              <a:gd name="T76" fmla="*/ 167901 w 462"/>
              <a:gd name="T77" fmla="*/ 167000 h 488"/>
              <a:gd name="T78" fmla="*/ 179604 w 462"/>
              <a:gd name="T79" fmla="*/ 151287 h 488"/>
              <a:gd name="T80" fmla="*/ 199410 w 462"/>
              <a:gd name="T81" fmla="*/ 147247 h 488"/>
              <a:gd name="T82" fmla="*/ 199410 w 462"/>
              <a:gd name="T83" fmla="*/ 135126 h 488"/>
              <a:gd name="T84" fmla="*/ 115685 w 462"/>
              <a:gd name="T85" fmla="*/ 155328 h 488"/>
              <a:gd name="T86" fmla="*/ 115685 w 462"/>
              <a:gd name="T87" fmla="*/ 155328 h 488"/>
              <a:gd name="T88" fmla="*/ 91828 w 462"/>
              <a:gd name="T89" fmla="*/ 155328 h 488"/>
              <a:gd name="T90" fmla="*/ 91828 w 462"/>
              <a:gd name="T91" fmla="*/ 131086 h 488"/>
              <a:gd name="T92" fmla="*/ 115685 w 462"/>
              <a:gd name="T93" fmla="*/ 131086 h 488"/>
              <a:gd name="T94" fmla="*/ 115685 w 462"/>
              <a:gd name="T95" fmla="*/ 155328 h 488"/>
              <a:gd name="T96" fmla="*/ 115685 w 462"/>
              <a:gd name="T97" fmla="*/ 119414 h 488"/>
              <a:gd name="T98" fmla="*/ 115685 w 462"/>
              <a:gd name="T99" fmla="*/ 119414 h 488"/>
              <a:gd name="T100" fmla="*/ 91828 w 462"/>
              <a:gd name="T101" fmla="*/ 119414 h 488"/>
              <a:gd name="T102" fmla="*/ 91828 w 462"/>
              <a:gd name="T103" fmla="*/ 59707 h 488"/>
              <a:gd name="T104" fmla="*/ 115685 w 462"/>
              <a:gd name="T105" fmla="*/ 59707 h 488"/>
              <a:gd name="T106" fmla="*/ 115685 w 462"/>
              <a:gd name="T107" fmla="*/ 119414 h 4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07" name="Freeform 47"/>
          <p:cNvSpPr>
            <a:spLocks noChangeArrowheads="1"/>
          </p:cNvSpPr>
          <p:nvPr/>
        </p:nvSpPr>
        <p:spPr bwMode="auto">
          <a:xfrm>
            <a:off x="5428314" y="2096347"/>
            <a:ext cx="357344" cy="292471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08" name="Freeform 116"/>
          <p:cNvSpPr>
            <a:spLocks noChangeArrowheads="1"/>
          </p:cNvSpPr>
          <p:nvPr/>
        </p:nvSpPr>
        <p:spPr bwMode="auto">
          <a:xfrm>
            <a:off x="7452320" y="2056860"/>
            <a:ext cx="315988" cy="331958"/>
          </a:xfrm>
          <a:custGeom>
            <a:avLst/>
            <a:gdLst>
              <a:gd name="T0" fmla="*/ 179798 w 445"/>
              <a:gd name="T1" fmla="*/ 71025 h 462"/>
              <a:gd name="T2" fmla="*/ 179798 w 445"/>
              <a:gd name="T3" fmla="*/ 71025 h 462"/>
              <a:gd name="T4" fmla="*/ 119566 w 445"/>
              <a:gd name="T5" fmla="*/ 3574 h 462"/>
              <a:gd name="T6" fmla="*/ 16182 w 445"/>
              <a:gd name="T7" fmla="*/ 110781 h 462"/>
              <a:gd name="T8" fmla="*/ 4045 w 445"/>
              <a:gd name="T9" fmla="*/ 142497 h 462"/>
              <a:gd name="T10" fmla="*/ 36409 w 445"/>
              <a:gd name="T11" fmla="*/ 158578 h 462"/>
              <a:gd name="T12" fmla="*/ 44050 w 445"/>
              <a:gd name="T13" fmla="*/ 154558 h 462"/>
              <a:gd name="T14" fmla="*/ 60232 w 445"/>
              <a:gd name="T15" fmla="*/ 166172 h 462"/>
              <a:gd name="T16" fmla="*/ 71919 w 445"/>
              <a:gd name="T17" fmla="*/ 193867 h 462"/>
              <a:gd name="T18" fmla="*/ 84055 w 445"/>
              <a:gd name="T19" fmla="*/ 201908 h 462"/>
              <a:gd name="T20" fmla="*/ 107879 w 445"/>
              <a:gd name="T21" fmla="*/ 193867 h 462"/>
              <a:gd name="T22" fmla="*/ 111924 w 445"/>
              <a:gd name="T23" fmla="*/ 185827 h 462"/>
              <a:gd name="T24" fmla="*/ 103833 w 445"/>
              <a:gd name="T25" fmla="*/ 174213 h 462"/>
              <a:gd name="T26" fmla="*/ 91697 w 445"/>
              <a:gd name="T27" fmla="*/ 150538 h 462"/>
              <a:gd name="T28" fmla="*/ 103833 w 445"/>
              <a:gd name="T29" fmla="*/ 138477 h 462"/>
              <a:gd name="T30" fmla="*/ 187439 w 445"/>
              <a:gd name="T31" fmla="*/ 158578 h 462"/>
              <a:gd name="T32" fmla="*/ 179798 w 445"/>
              <a:gd name="T33" fmla="*/ 71025 h 462"/>
              <a:gd name="T34" fmla="*/ 175303 w 445"/>
              <a:gd name="T35" fmla="*/ 138477 h 462"/>
              <a:gd name="T36" fmla="*/ 175303 w 445"/>
              <a:gd name="T37" fmla="*/ 138477 h 462"/>
              <a:gd name="T38" fmla="*/ 135747 w 445"/>
              <a:gd name="T39" fmla="*/ 91127 h 462"/>
              <a:gd name="T40" fmla="*/ 127656 w 445"/>
              <a:gd name="T41" fmla="*/ 27695 h 462"/>
              <a:gd name="T42" fmla="*/ 163616 w 445"/>
              <a:gd name="T43" fmla="*/ 79066 h 462"/>
              <a:gd name="T44" fmla="*/ 175303 w 445"/>
              <a:gd name="T45" fmla="*/ 138477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09" name="TextBox 7"/>
          <p:cNvSpPr txBox="1"/>
          <p:nvPr/>
        </p:nvSpPr>
        <p:spPr>
          <a:xfrm>
            <a:off x="1047547" y="644431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ym typeface="+mn-ea"/>
              </a:rPr>
              <a:t>获奖助学金程序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-90" r="18952" b="2080"/>
          <a:stretch>
            <a:fillRect/>
          </a:stretch>
        </p:blipFill>
        <p:spPr bwMode="auto">
          <a:xfrm rot="1815511">
            <a:off x="-931439" y="-2191531"/>
            <a:ext cx="10610830" cy="87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0649" y="774571"/>
            <a:ext cx="459551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目录</a:t>
            </a:r>
            <a:endParaRPr lang="zh-CN" altLang="en-US" sz="32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0645" y="1742440"/>
            <a:ext cx="58724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一、为什么存在奖助学金政策？</a:t>
            </a:r>
            <a:endParaRPr lang="zh-CN" altLang="zh-CN" sz="2800" dirty="0"/>
          </a:p>
          <a:p>
            <a:r>
              <a:rPr lang="zh-CN" altLang="zh-CN" sz="2800" dirty="0"/>
              <a:t>二、存在哪些奖助</a:t>
            </a:r>
            <a:r>
              <a:rPr lang="zh-CN" altLang="zh-CN" sz="2800" dirty="0">
                <a:sym typeface="+mn-ea"/>
              </a:rPr>
              <a:t>学金</a:t>
            </a:r>
            <a:r>
              <a:rPr lang="zh-CN" altLang="zh-CN" sz="2800" dirty="0"/>
              <a:t>政策？</a:t>
            </a:r>
            <a:endParaRPr lang="zh-CN" altLang="zh-CN" sz="2800" dirty="0"/>
          </a:p>
          <a:p>
            <a:r>
              <a:rPr lang="zh-CN" altLang="zh-CN" sz="2800" dirty="0"/>
              <a:t>三、如何申请这些奖助学金？</a:t>
            </a:r>
            <a:endParaRPr lang="zh-CN" altLang="zh-CN" sz="2800" dirty="0"/>
          </a:p>
          <a:p>
            <a:r>
              <a:rPr lang="zh-CN" altLang="zh-CN" sz="2800" dirty="0"/>
              <a:t>四、获得这些奖助学金后该怎么做？</a:t>
            </a:r>
            <a:endParaRPr lang="zh-CN" altLang="zh-CN" sz="2800" dirty="0"/>
          </a:p>
          <a:p>
            <a:r>
              <a:rPr lang="zh-CN" altLang="zh-CN" sz="2800" dirty="0"/>
              <a:t>五、信息技术学院弘志社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127000" y="126999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611630" y="1824990"/>
            <a:ext cx="47224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、戒骄躁</a:t>
            </a:r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en-US" sz="3200"/>
              <a:t>、勤努力</a:t>
            </a:r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zh-CN" sz="3200"/>
              <a:t>、感恩</a:t>
            </a:r>
            <a:endParaRPr lang="zh-CN" altLang="zh-CN" sz="3200"/>
          </a:p>
          <a:p>
            <a:r>
              <a:rPr lang="en-US" altLang="zh-CN" sz="3200"/>
              <a:t>3</a:t>
            </a:r>
            <a:r>
              <a:rPr lang="zh-CN" altLang="en-US" sz="3200"/>
              <a:t>、奉献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736600" y="875030"/>
            <a:ext cx="4433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 dirty="0">
                <a:sym typeface="+mn-ea"/>
              </a:rPr>
              <a:t>获得这些奖助学金后该怎么做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-90" r="18952" b="2080"/>
          <a:stretch>
            <a:fillRect/>
          </a:stretch>
        </p:blipFill>
        <p:spPr bwMode="auto">
          <a:xfrm rot="1815511">
            <a:off x="-931439" y="-2191531"/>
            <a:ext cx="10610830" cy="87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4724" y="675511"/>
            <a:ext cx="459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弘志社</a:t>
            </a:r>
            <a:endParaRPr lang="en-US" altLang="zh-CN" sz="32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45" y="1449705"/>
            <a:ext cx="86131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    </a:t>
            </a:r>
            <a:r>
              <a:rPr lang="zh-CN" altLang="zh-CN" sz="2400" dirty="0"/>
              <a:t>成立于</a:t>
            </a:r>
            <a:r>
              <a:rPr lang="en-US" altLang="zh-CN" sz="2400" dirty="0"/>
              <a:t>2013</a:t>
            </a:r>
            <a:r>
              <a:rPr lang="zh-CN" altLang="zh-CN" sz="2400" dirty="0"/>
              <a:t>年，是由学院</a:t>
            </a:r>
            <a:r>
              <a:rPr lang="zh-CN" altLang="zh-CN" sz="2400" dirty="0">
                <a:solidFill>
                  <a:srgbClr val="FF0000"/>
                </a:solidFill>
              </a:rPr>
              <a:t>国家助学金获得者</a:t>
            </a:r>
            <a:r>
              <a:rPr lang="zh-CN" altLang="zh-CN" sz="2400" dirty="0"/>
              <a:t>自发组成的</a:t>
            </a:r>
            <a:r>
              <a:rPr lang="en-US" altLang="zh-CN" sz="2400" dirty="0"/>
              <a:t>,</a:t>
            </a:r>
            <a:r>
              <a:rPr lang="zh-CN" altLang="zh-CN" sz="2400" dirty="0"/>
              <a:t>由学院分团委直接指导的院级学生社团。社团现有社员</a:t>
            </a:r>
            <a:r>
              <a:rPr lang="en-US" altLang="zh-CN" sz="2400" dirty="0"/>
              <a:t>70</a:t>
            </a:r>
            <a:r>
              <a:rPr lang="zh-CN" altLang="zh-CN" sz="2400" dirty="0"/>
              <a:t>余人</a:t>
            </a:r>
            <a:r>
              <a:rPr lang="en-US" altLang="zh-CN" sz="2400" dirty="0"/>
              <a:t>.</a:t>
            </a:r>
            <a:r>
              <a:rPr lang="zh-CN" altLang="zh-CN" sz="2400" dirty="0"/>
              <a:t>社团以弘扬志愿，发扬风格，帮助他人，不求回报为宗旨，坚持锻炼自我，提高自身，服务他人的工作原则，发扬青年志愿者风格，利用业余时间、节假日开展青年志愿者活动，有组织、有计划地深入社区、贫困地区等，开展各种公益活动。</a:t>
            </a:r>
            <a:endParaRPr lang="zh-CN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8853"/>
            <a:ext cx="157768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127000" y="93979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95" y="457835"/>
            <a:ext cx="2994660" cy="2254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85" y="485775"/>
            <a:ext cx="3037840" cy="227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2861945"/>
            <a:ext cx="3042285" cy="228155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115" y="2861945"/>
            <a:ext cx="2988310" cy="224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0818050">
            <a:off x="6083602" y="564065"/>
            <a:ext cx="2114802" cy="1918937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9672" y="2348175"/>
            <a:ext cx="5093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THANK YOU</a:t>
            </a:r>
            <a:endParaRPr lang="en-US" altLang="zh-CN" sz="6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38977" r="28052" b="3250"/>
          <a:stretch>
            <a:fillRect/>
          </a:stretch>
        </p:blipFill>
        <p:spPr bwMode="auto">
          <a:xfrm flipH="1">
            <a:off x="-73398" y="-509588"/>
            <a:ext cx="9215438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49910" y="389255"/>
            <a:ext cx="3120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dirty="0">
                <a:sym typeface="+mn-ea"/>
              </a:rPr>
              <a:t>为什么存在奖助学金政策？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9910" y="1409065"/>
            <a:ext cx="79228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奖学金——激励学生勤奋学习，努力进取。</a:t>
            </a:r>
            <a:endParaRPr lang="zh-CN" altLang="en-US" sz="2800"/>
          </a:p>
          <a:p>
            <a:r>
              <a:rPr lang="zh-CN" altLang="en-US" sz="2800"/>
              <a:t>助学金——帮助家庭经济困难学生顺利完成学业。</a:t>
            </a:r>
            <a:endParaRPr lang="zh-CN" altLang="en-US" sz="2800"/>
          </a:p>
          <a:p>
            <a:r>
              <a:rPr lang="zh-CN" altLang="en-US" sz="2800"/>
              <a:t>助困类奖学金——激励家庭经济困难学生勤奋学习，努力进取。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508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35" y="-5080"/>
            <a:ext cx="7253605" cy="5153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867" y="207551"/>
            <a:ext cx="30243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奖</a:t>
            </a:r>
            <a:endParaRPr lang="zh-CN" altLang="en-US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助</a:t>
            </a:r>
            <a:endParaRPr lang="zh-CN" altLang="en-US" sz="2000" b="1" dirty="0" smtClean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学</a:t>
            </a:r>
            <a:endParaRPr lang="zh-CN" altLang="en-US" sz="2000" b="1" dirty="0" smtClean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金</a:t>
            </a:r>
            <a:endParaRPr lang="zh-CN" altLang="en-US" sz="2000" b="1" dirty="0" smtClean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一</a:t>
            </a:r>
            <a:endParaRPr lang="zh-CN" altLang="en-US" sz="2000" b="1" dirty="0" smtClean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览</a:t>
            </a:r>
            <a:endParaRPr lang="zh-CN" altLang="en-US" sz="2000" b="1" dirty="0" smtClean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表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127000" y="126999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611630" y="1824990"/>
            <a:ext cx="47224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、资助种类较多</a:t>
            </a:r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zh-CN" sz="3200"/>
              <a:t>、覆盖范围较广</a:t>
            </a:r>
            <a:endParaRPr lang="zh-CN" altLang="zh-CN" sz="3200"/>
          </a:p>
          <a:p>
            <a:r>
              <a:rPr lang="en-US" altLang="zh-CN" sz="3200"/>
              <a:t>3</a:t>
            </a:r>
            <a:r>
              <a:rPr lang="zh-CN" altLang="en-US" sz="3200"/>
              <a:t>、资助金额较高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4677" y="436151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奖</a:t>
            </a:r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学金一览表</a:t>
            </a:r>
            <a:endParaRPr lang="en-US" altLang="zh-CN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1134745"/>
            <a:ext cx="8876665" cy="2874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2773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3721977" y="1179575"/>
            <a:ext cx="900286" cy="900286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一等奖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2500</a:t>
            </a:r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4705985" y="2145030"/>
            <a:ext cx="900430" cy="882015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二等奖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1500</a:t>
            </a:r>
            <a:endParaRPr lang="zh-CN" altLang="en-US" dirty="0"/>
          </a:p>
        </p:txBody>
      </p:sp>
      <p:sp>
        <p:nvSpPr>
          <p:cNvPr id="83" name="矩形 82"/>
          <p:cNvSpPr/>
          <p:nvPr/>
        </p:nvSpPr>
        <p:spPr>
          <a:xfrm>
            <a:off x="5655164" y="3364521"/>
            <a:ext cx="900286" cy="900286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三等奖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800</a:t>
            </a:r>
            <a:endParaRPr lang="zh-CN" altLang="en-US" dirty="0"/>
          </a:p>
        </p:txBody>
      </p:sp>
      <p:sp>
        <p:nvSpPr>
          <p:cNvPr id="84" name="矩形 83"/>
          <p:cNvSpPr/>
          <p:nvPr/>
        </p:nvSpPr>
        <p:spPr>
          <a:xfrm>
            <a:off x="6660232" y="4079093"/>
            <a:ext cx="900286" cy="900286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校优干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600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958798" y="1365228"/>
            <a:ext cx="1958033" cy="3150738"/>
            <a:chOff x="958798" y="1365228"/>
            <a:chExt cx="1958033" cy="3150738"/>
          </a:xfrm>
          <a:solidFill>
            <a:srgbClr val="B32229"/>
          </a:solidFill>
        </p:grpSpPr>
        <p:grpSp>
          <p:nvGrpSpPr>
            <p:cNvPr id="85" name="组合 84"/>
            <p:cNvGrpSpPr/>
            <p:nvPr/>
          </p:nvGrpSpPr>
          <p:grpSpPr>
            <a:xfrm>
              <a:off x="1897335" y="3254541"/>
              <a:ext cx="109198" cy="382193"/>
              <a:chOff x="2752726" y="4344988"/>
              <a:chExt cx="184150" cy="644525"/>
            </a:xfrm>
            <a:grpFill/>
          </p:grpSpPr>
          <p:sp>
            <p:nvSpPr>
              <p:cNvPr id="86" name="Freeform 101"/>
              <p:cNvSpPr/>
              <p:nvPr/>
            </p:nvSpPr>
            <p:spPr bwMode="auto">
              <a:xfrm>
                <a:off x="2762251" y="4427538"/>
                <a:ext cx="174625" cy="519113"/>
              </a:xfrm>
              <a:custGeom>
                <a:avLst/>
                <a:gdLst>
                  <a:gd name="T0" fmla="*/ 34 w 110"/>
                  <a:gd name="T1" fmla="*/ 267 h 327"/>
                  <a:gd name="T2" fmla="*/ 67 w 110"/>
                  <a:gd name="T3" fmla="*/ 327 h 327"/>
                  <a:gd name="T4" fmla="*/ 95 w 110"/>
                  <a:gd name="T5" fmla="*/ 323 h 327"/>
                  <a:gd name="T6" fmla="*/ 110 w 110"/>
                  <a:gd name="T7" fmla="*/ 256 h 327"/>
                  <a:gd name="T8" fmla="*/ 76 w 110"/>
                  <a:gd name="T9" fmla="*/ 0 h 327"/>
                  <a:gd name="T10" fmla="*/ 0 w 110"/>
                  <a:gd name="T11" fmla="*/ 10 h 327"/>
                  <a:gd name="T12" fmla="*/ 34 w 110"/>
                  <a:gd name="T13" fmla="*/ 26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02"/>
              <p:cNvSpPr/>
              <p:nvPr/>
            </p:nvSpPr>
            <p:spPr bwMode="auto">
              <a:xfrm>
                <a:off x="2754313" y="4344988"/>
                <a:ext cx="128588" cy="146050"/>
              </a:xfrm>
              <a:custGeom>
                <a:avLst/>
                <a:gdLst>
                  <a:gd name="T0" fmla="*/ 5 w 81"/>
                  <a:gd name="T1" fmla="*/ 58 h 92"/>
                  <a:gd name="T2" fmla="*/ 5 w 81"/>
                  <a:gd name="T3" fmla="*/ 58 h 92"/>
                  <a:gd name="T4" fmla="*/ 7 w 81"/>
                  <a:gd name="T5" fmla="*/ 66 h 92"/>
                  <a:gd name="T6" fmla="*/ 10 w 81"/>
                  <a:gd name="T7" fmla="*/ 73 h 92"/>
                  <a:gd name="T8" fmla="*/ 15 w 81"/>
                  <a:gd name="T9" fmla="*/ 78 h 92"/>
                  <a:gd name="T10" fmla="*/ 20 w 81"/>
                  <a:gd name="T11" fmla="*/ 84 h 92"/>
                  <a:gd name="T12" fmla="*/ 26 w 81"/>
                  <a:gd name="T13" fmla="*/ 88 h 92"/>
                  <a:gd name="T14" fmla="*/ 33 w 81"/>
                  <a:gd name="T15" fmla="*/ 90 h 92"/>
                  <a:gd name="T16" fmla="*/ 39 w 81"/>
                  <a:gd name="T17" fmla="*/ 92 h 92"/>
                  <a:gd name="T18" fmla="*/ 47 w 81"/>
                  <a:gd name="T19" fmla="*/ 90 h 92"/>
                  <a:gd name="T20" fmla="*/ 49 w 81"/>
                  <a:gd name="T21" fmla="*/ 90 h 92"/>
                  <a:gd name="T22" fmla="*/ 49 w 81"/>
                  <a:gd name="T23" fmla="*/ 90 h 92"/>
                  <a:gd name="T24" fmla="*/ 56 w 81"/>
                  <a:gd name="T25" fmla="*/ 89 h 92"/>
                  <a:gd name="T26" fmla="*/ 62 w 81"/>
                  <a:gd name="T27" fmla="*/ 86 h 92"/>
                  <a:gd name="T28" fmla="*/ 69 w 81"/>
                  <a:gd name="T29" fmla="*/ 81 h 92"/>
                  <a:gd name="T30" fmla="*/ 73 w 81"/>
                  <a:gd name="T31" fmla="*/ 77 h 92"/>
                  <a:gd name="T32" fmla="*/ 77 w 81"/>
                  <a:gd name="T33" fmla="*/ 70 h 92"/>
                  <a:gd name="T34" fmla="*/ 80 w 81"/>
                  <a:gd name="T35" fmla="*/ 63 h 92"/>
                  <a:gd name="T36" fmla="*/ 81 w 81"/>
                  <a:gd name="T37" fmla="*/ 56 h 92"/>
                  <a:gd name="T38" fmla="*/ 81 w 81"/>
                  <a:gd name="T39" fmla="*/ 48 h 92"/>
                  <a:gd name="T40" fmla="*/ 76 w 81"/>
                  <a:gd name="T41" fmla="*/ 13 h 92"/>
                  <a:gd name="T42" fmla="*/ 76 w 81"/>
                  <a:gd name="T43" fmla="*/ 13 h 92"/>
                  <a:gd name="T44" fmla="*/ 75 w 81"/>
                  <a:gd name="T45" fmla="*/ 8 h 92"/>
                  <a:gd name="T46" fmla="*/ 72 w 81"/>
                  <a:gd name="T47" fmla="*/ 2 h 92"/>
                  <a:gd name="T48" fmla="*/ 68 w 81"/>
                  <a:gd name="T49" fmla="*/ 1 h 92"/>
                  <a:gd name="T50" fmla="*/ 64 w 81"/>
                  <a:gd name="T51" fmla="*/ 0 h 92"/>
                  <a:gd name="T52" fmla="*/ 51 w 81"/>
                  <a:gd name="T53" fmla="*/ 0 h 92"/>
                  <a:gd name="T54" fmla="*/ 37 w 81"/>
                  <a:gd name="T55" fmla="*/ 2 h 92"/>
                  <a:gd name="T56" fmla="*/ 35 w 81"/>
                  <a:gd name="T57" fmla="*/ 2 h 92"/>
                  <a:gd name="T58" fmla="*/ 35 w 81"/>
                  <a:gd name="T59" fmla="*/ 2 h 92"/>
                  <a:gd name="T60" fmla="*/ 22 w 81"/>
                  <a:gd name="T61" fmla="*/ 4 h 92"/>
                  <a:gd name="T62" fmla="*/ 10 w 81"/>
                  <a:gd name="T63" fmla="*/ 6 h 92"/>
                  <a:gd name="T64" fmla="*/ 5 w 81"/>
                  <a:gd name="T65" fmla="*/ 9 h 92"/>
                  <a:gd name="T66" fmla="*/ 3 w 81"/>
                  <a:gd name="T67" fmla="*/ 12 h 92"/>
                  <a:gd name="T68" fmla="*/ 0 w 81"/>
                  <a:gd name="T69" fmla="*/ 17 h 92"/>
                  <a:gd name="T70" fmla="*/ 0 w 81"/>
                  <a:gd name="T71" fmla="*/ 24 h 92"/>
                  <a:gd name="T72" fmla="*/ 5 w 81"/>
                  <a:gd name="T73" fmla="*/ 5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03"/>
              <p:cNvSpPr/>
              <p:nvPr/>
            </p:nvSpPr>
            <p:spPr bwMode="auto">
              <a:xfrm>
                <a:off x="2752726" y="4394200"/>
                <a:ext cx="149225" cy="142875"/>
              </a:xfrm>
              <a:custGeom>
                <a:avLst/>
                <a:gdLst>
                  <a:gd name="T0" fmla="*/ 11 w 94"/>
                  <a:gd name="T1" fmla="*/ 90 h 90"/>
                  <a:gd name="T2" fmla="*/ 94 w 94"/>
                  <a:gd name="T3" fmla="*/ 80 h 90"/>
                  <a:gd name="T4" fmla="*/ 84 w 94"/>
                  <a:gd name="T5" fmla="*/ 0 h 90"/>
                  <a:gd name="T6" fmla="*/ 0 w 94"/>
                  <a:gd name="T7" fmla="*/ 11 h 90"/>
                  <a:gd name="T8" fmla="*/ 11 w 9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04"/>
              <p:cNvSpPr/>
              <p:nvPr/>
            </p:nvSpPr>
            <p:spPr bwMode="auto">
              <a:xfrm>
                <a:off x="2868613" y="4933950"/>
                <a:ext cx="44450" cy="55563"/>
              </a:xfrm>
              <a:custGeom>
                <a:avLst/>
                <a:gdLst>
                  <a:gd name="T0" fmla="*/ 28 w 28"/>
                  <a:gd name="T1" fmla="*/ 2 h 35"/>
                  <a:gd name="T2" fmla="*/ 28 w 28"/>
                  <a:gd name="T3" fmla="*/ 2 h 35"/>
                  <a:gd name="T4" fmla="*/ 27 w 28"/>
                  <a:gd name="T5" fmla="*/ 14 h 35"/>
                  <a:gd name="T6" fmla="*/ 21 w 28"/>
                  <a:gd name="T7" fmla="*/ 31 h 35"/>
                  <a:gd name="T8" fmla="*/ 21 w 28"/>
                  <a:gd name="T9" fmla="*/ 31 h 35"/>
                  <a:gd name="T10" fmla="*/ 20 w 28"/>
                  <a:gd name="T11" fmla="*/ 35 h 35"/>
                  <a:gd name="T12" fmla="*/ 19 w 28"/>
                  <a:gd name="T13" fmla="*/ 35 h 35"/>
                  <a:gd name="T14" fmla="*/ 16 w 28"/>
                  <a:gd name="T15" fmla="*/ 35 h 35"/>
                  <a:gd name="T16" fmla="*/ 13 w 28"/>
                  <a:gd name="T17" fmla="*/ 32 h 35"/>
                  <a:gd name="T18" fmla="*/ 11 w 28"/>
                  <a:gd name="T19" fmla="*/ 27 h 35"/>
                  <a:gd name="T20" fmla="*/ 0 w 28"/>
                  <a:gd name="T21" fmla="*/ 8 h 35"/>
                  <a:gd name="T22" fmla="*/ 0 w 28"/>
                  <a:gd name="T23" fmla="*/ 8 h 35"/>
                  <a:gd name="T24" fmla="*/ 3 w 28"/>
                  <a:gd name="T25" fmla="*/ 5 h 35"/>
                  <a:gd name="T26" fmla="*/ 8 w 28"/>
                  <a:gd name="T27" fmla="*/ 2 h 35"/>
                  <a:gd name="T28" fmla="*/ 12 w 28"/>
                  <a:gd name="T29" fmla="*/ 1 h 35"/>
                  <a:gd name="T30" fmla="*/ 16 w 28"/>
                  <a:gd name="T31" fmla="*/ 0 h 35"/>
                  <a:gd name="T32" fmla="*/ 23 w 28"/>
                  <a:gd name="T33" fmla="*/ 0 h 35"/>
                  <a:gd name="T34" fmla="*/ 28 w 28"/>
                  <a:gd name="T35" fmla="*/ 2 h 35"/>
                  <a:gd name="T36" fmla="*/ 28 w 28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1535853" y="3601903"/>
              <a:ext cx="838754" cy="914063"/>
              <a:chOff x="2143126" y="4930775"/>
              <a:chExt cx="1414463" cy="1541463"/>
            </a:xfrm>
            <a:grpFill/>
          </p:grpSpPr>
          <p:sp>
            <p:nvSpPr>
              <p:cNvPr id="91" name="Freeform 5"/>
              <p:cNvSpPr/>
              <p:nvPr/>
            </p:nvSpPr>
            <p:spPr bwMode="auto">
              <a:xfrm>
                <a:off x="2143126" y="5083175"/>
                <a:ext cx="1414463" cy="1257300"/>
              </a:xfrm>
              <a:custGeom>
                <a:avLst/>
                <a:gdLst>
                  <a:gd name="T0" fmla="*/ 334 w 891"/>
                  <a:gd name="T1" fmla="*/ 790 h 792"/>
                  <a:gd name="T2" fmla="*/ 228 w 891"/>
                  <a:gd name="T3" fmla="*/ 775 h 792"/>
                  <a:gd name="T4" fmla="*/ 212 w 891"/>
                  <a:gd name="T5" fmla="*/ 764 h 792"/>
                  <a:gd name="T6" fmla="*/ 190 w 891"/>
                  <a:gd name="T7" fmla="*/ 734 h 792"/>
                  <a:gd name="T8" fmla="*/ 110 w 891"/>
                  <a:gd name="T9" fmla="*/ 683 h 792"/>
                  <a:gd name="T10" fmla="*/ 65 w 891"/>
                  <a:gd name="T11" fmla="*/ 631 h 792"/>
                  <a:gd name="T12" fmla="*/ 56 w 891"/>
                  <a:gd name="T13" fmla="*/ 597 h 792"/>
                  <a:gd name="T14" fmla="*/ 61 w 891"/>
                  <a:gd name="T15" fmla="*/ 560 h 792"/>
                  <a:gd name="T16" fmla="*/ 45 w 891"/>
                  <a:gd name="T17" fmla="*/ 545 h 792"/>
                  <a:gd name="T18" fmla="*/ 26 w 891"/>
                  <a:gd name="T19" fmla="*/ 528 h 792"/>
                  <a:gd name="T20" fmla="*/ 48 w 891"/>
                  <a:gd name="T21" fmla="*/ 513 h 792"/>
                  <a:gd name="T22" fmla="*/ 61 w 891"/>
                  <a:gd name="T23" fmla="*/ 501 h 792"/>
                  <a:gd name="T24" fmla="*/ 56 w 891"/>
                  <a:gd name="T25" fmla="*/ 465 h 792"/>
                  <a:gd name="T26" fmla="*/ 65 w 891"/>
                  <a:gd name="T27" fmla="*/ 442 h 792"/>
                  <a:gd name="T28" fmla="*/ 48 w 891"/>
                  <a:gd name="T29" fmla="*/ 435 h 792"/>
                  <a:gd name="T30" fmla="*/ 23 w 891"/>
                  <a:gd name="T31" fmla="*/ 425 h 792"/>
                  <a:gd name="T32" fmla="*/ 34 w 891"/>
                  <a:gd name="T33" fmla="*/ 405 h 792"/>
                  <a:gd name="T34" fmla="*/ 56 w 891"/>
                  <a:gd name="T35" fmla="*/ 393 h 792"/>
                  <a:gd name="T36" fmla="*/ 55 w 891"/>
                  <a:gd name="T37" fmla="*/ 365 h 792"/>
                  <a:gd name="T38" fmla="*/ 56 w 891"/>
                  <a:gd name="T39" fmla="*/ 343 h 792"/>
                  <a:gd name="T40" fmla="*/ 53 w 891"/>
                  <a:gd name="T41" fmla="*/ 320 h 792"/>
                  <a:gd name="T42" fmla="*/ 32 w 891"/>
                  <a:gd name="T43" fmla="*/ 310 h 792"/>
                  <a:gd name="T44" fmla="*/ 36 w 891"/>
                  <a:gd name="T45" fmla="*/ 291 h 792"/>
                  <a:gd name="T46" fmla="*/ 60 w 891"/>
                  <a:gd name="T47" fmla="*/ 281 h 792"/>
                  <a:gd name="T48" fmla="*/ 64 w 891"/>
                  <a:gd name="T49" fmla="*/ 262 h 792"/>
                  <a:gd name="T50" fmla="*/ 61 w 891"/>
                  <a:gd name="T51" fmla="*/ 245 h 792"/>
                  <a:gd name="T52" fmla="*/ 71 w 891"/>
                  <a:gd name="T53" fmla="*/ 218 h 792"/>
                  <a:gd name="T54" fmla="*/ 59 w 891"/>
                  <a:gd name="T55" fmla="*/ 214 h 792"/>
                  <a:gd name="T56" fmla="*/ 34 w 891"/>
                  <a:gd name="T57" fmla="*/ 203 h 792"/>
                  <a:gd name="T58" fmla="*/ 0 w 891"/>
                  <a:gd name="T59" fmla="*/ 0 h 792"/>
                  <a:gd name="T60" fmla="*/ 873 w 891"/>
                  <a:gd name="T61" fmla="*/ 147 h 792"/>
                  <a:gd name="T62" fmla="*/ 854 w 891"/>
                  <a:gd name="T63" fmla="*/ 164 h 792"/>
                  <a:gd name="T64" fmla="*/ 835 w 891"/>
                  <a:gd name="T65" fmla="*/ 168 h 792"/>
                  <a:gd name="T66" fmla="*/ 832 w 891"/>
                  <a:gd name="T67" fmla="*/ 180 h 792"/>
                  <a:gd name="T68" fmla="*/ 839 w 891"/>
                  <a:gd name="T69" fmla="*/ 205 h 792"/>
                  <a:gd name="T70" fmla="*/ 832 w 891"/>
                  <a:gd name="T71" fmla="*/ 228 h 792"/>
                  <a:gd name="T72" fmla="*/ 848 w 891"/>
                  <a:gd name="T73" fmla="*/ 237 h 792"/>
                  <a:gd name="T74" fmla="*/ 871 w 891"/>
                  <a:gd name="T75" fmla="*/ 254 h 792"/>
                  <a:gd name="T76" fmla="*/ 854 w 891"/>
                  <a:gd name="T77" fmla="*/ 271 h 792"/>
                  <a:gd name="T78" fmla="*/ 841 w 891"/>
                  <a:gd name="T79" fmla="*/ 281 h 792"/>
                  <a:gd name="T80" fmla="*/ 845 w 891"/>
                  <a:gd name="T81" fmla="*/ 310 h 792"/>
                  <a:gd name="T82" fmla="*/ 841 w 891"/>
                  <a:gd name="T83" fmla="*/ 336 h 792"/>
                  <a:gd name="T84" fmla="*/ 856 w 891"/>
                  <a:gd name="T85" fmla="*/ 355 h 792"/>
                  <a:gd name="T86" fmla="*/ 877 w 891"/>
                  <a:gd name="T87" fmla="*/ 369 h 792"/>
                  <a:gd name="T88" fmla="*/ 863 w 891"/>
                  <a:gd name="T89" fmla="*/ 386 h 792"/>
                  <a:gd name="T90" fmla="*/ 836 w 891"/>
                  <a:gd name="T91" fmla="*/ 390 h 792"/>
                  <a:gd name="T92" fmla="*/ 843 w 891"/>
                  <a:gd name="T93" fmla="*/ 411 h 792"/>
                  <a:gd name="T94" fmla="*/ 841 w 891"/>
                  <a:gd name="T95" fmla="*/ 435 h 792"/>
                  <a:gd name="T96" fmla="*/ 844 w 891"/>
                  <a:gd name="T97" fmla="*/ 463 h 792"/>
                  <a:gd name="T98" fmla="*/ 867 w 891"/>
                  <a:gd name="T99" fmla="*/ 474 h 792"/>
                  <a:gd name="T100" fmla="*/ 870 w 891"/>
                  <a:gd name="T101" fmla="*/ 490 h 792"/>
                  <a:gd name="T102" fmla="*/ 845 w 891"/>
                  <a:gd name="T103" fmla="*/ 503 h 792"/>
                  <a:gd name="T104" fmla="*/ 841 w 891"/>
                  <a:gd name="T105" fmla="*/ 535 h 792"/>
                  <a:gd name="T106" fmla="*/ 844 w 891"/>
                  <a:gd name="T107" fmla="*/ 554 h 792"/>
                  <a:gd name="T108" fmla="*/ 858 w 891"/>
                  <a:gd name="T109" fmla="*/ 572 h 792"/>
                  <a:gd name="T110" fmla="*/ 856 w 891"/>
                  <a:gd name="T111" fmla="*/ 595 h 792"/>
                  <a:gd name="T112" fmla="*/ 820 w 891"/>
                  <a:gd name="T113" fmla="*/ 653 h 792"/>
                  <a:gd name="T114" fmla="*/ 776 w 891"/>
                  <a:gd name="T115" fmla="*/ 695 h 792"/>
                  <a:gd name="T116" fmla="*/ 711 w 891"/>
                  <a:gd name="T117" fmla="*/ 742 h 792"/>
                  <a:gd name="T118" fmla="*/ 695 w 891"/>
                  <a:gd name="T119" fmla="*/ 764 h 792"/>
                  <a:gd name="T120" fmla="*/ 675 w 891"/>
                  <a:gd name="T121" fmla="*/ 775 h 792"/>
                  <a:gd name="T122" fmla="*/ 548 w 891"/>
                  <a:gd name="T123" fmla="*/ 79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6"/>
              <p:cNvSpPr/>
              <p:nvPr/>
            </p:nvSpPr>
            <p:spPr bwMode="auto">
              <a:xfrm>
                <a:off x="2446338" y="5083175"/>
                <a:ext cx="400050" cy="1257300"/>
              </a:xfrm>
              <a:custGeom>
                <a:avLst/>
                <a:gdLst>
                  <a:gd name="T0" fmla="*/ 92 w 252"/>
                  <a:gd name="T1" fmla="*/ 790 h 792"/>
                  <a:gd name="T2" fmla="*/ 59 w 252"/>
                  <a:gd name="T3" fmla="*/ 772 h 792"/>
                  <a:gd name="T4" fmla="*/ 55 w 252"/>
                  <a:gd name="T5" fmla="*/ 749 h 792"/>
                  <a:gd name="T6" fmla="*/ 33 w 252"/>
                  <a:gd name="T7" fmla="*/ 695 h 792"/>
                  <a:gd name="T8" fmla="*/ 14 w 252"/>
                  <a:gd name="T9" fmla="*/ 619 h 792"/>
                  <a:gd name="T10" fmla="*/ 14 w 252"/>
                  <a:gd name="T11" fmla="*/ 566 h 792"/>
                  <a:gd name="T12" fmla="*/ 10 w 252"/>
                  <a:gd name="T13" fmla="*/ 545 h 792"/>
                  <a:gd name="T14" fmla="*/ 10 w 252"/>
                  <a:gd name="T15" fmla="*/ 513 h 792"/>
                  <a:gd name="T16" fmla="*/ 14 w 252"/>
                  <a:gd name="T17" fmla="*/ 496 h 792"/>
                  <a:gd name="T18" fmla="*/ 14 w 252"/>
                  <a:gd name="T19" fmla="*/ 450 h 792"/>
                  <a:gd name="T20" fmla="*/ 13 w 252"/>
                  <a:gd name="T21" fmla="*/ 435 h 792"/>
                  <a:gd name="T22" fmla="*/ 4 w 252"/>
                  <a:gd name="T23" fmla="*/ 430 h 792"/>
                  <a:gd name="T24" fmla="*/ 6 w 252"/>
                  <a:gd name="T25" fmla="*/ 405 h 792"/>
                  <a:gd name="T26" fmla="*/ 13 w 252"/>
                  <a:gd name="T27" fmla="*/ 393 h 792"/>
                  <a:gd name="T28" fmla="*/ 13 w 252"/>
                  <a:gd name="T29" fmla="*/ 332 h 792"/>
                  <a:gd name="T30" fmla="*/ 10 w 252"/>
                  <a:gd name="T31" fmla="*/ 317 h 792"/>
                  <a:gd name="T32" fmla="*/ 6 w 252"/>
                  <a:gd name="T33" fmla="*/ 291 h 792"/>
                  <a:gd name="T34" fmla="*/ 14 w 252"/>
                  <a:gd name="T35" fmla="*/ 281 h 792"/>
                  <a:gd name="T36" fmla="*/ 14 w 252"/>
                  <a:gd name="T37" fmla="*/ 251 h 792"/>
                  <a:gd name="T38" fmla="*/ 17 w 252"/>
                  <a:gd name="T39" fmla="*/ 216 h 792"/>
                  <a:gd name="T40" fmla="*/ 7 w 252"/>
                  <a:gd name="T41" fmla="*/ 207 h 792"/>
                  <a:gd name="T42" fmla="*/ 4 w 252"/>
                  <a:gd name="T43" fmla="*/ 174 h 792"/>
                  <a:gd name="T44" fmla="*/ 7 w 252"/>
                  <a:gd name="T45" fmla="*/ 133 h 792"/>
                  <a:gd name="T46" fmla="*/ 7 w 252"/>
                  <a:gd name="T47" fmla="*/ 65 h 792"/>
                  <a:gd name="T48" fmla="*/ 252 w 252"/>
                  <a:gd name="T49" fmla="*/ 0 h 792"/>
                  <a:gd name="T50" fmla="*/ 250 w 252"/>
                  <a:gd name="T51" fmla="*/ 34 h 792"/>
                  <a:gd name="T52" fmla="*/ 244 w 252"/>
                  <a:gd name="T53" fmla="*/ 87 h 792"/>
                  <a:gd name="T54" fmla="*/ 247 w 252"/>
                  <a:gd name="T55" fmla="*/ 140 h 792"/>
                  <a:gd name="T56" fmla="*/ 240 w 252"/>
                  <a:gd name="T57" fmla="*/ 167 h 792"/>
                  <a:gd name="T58" fmla="*/ 235 w 252"/>
                  <a:gd name="T59" fmla="*/ 172 h 792"/>
                  <a:gd name="T60" fmla="*/ 237 w 252"/>
                  <a:gd name="T61" fmla="*/ 205 h 792"/>
                  <a:gd name="T62" fmla="*/ 240 w 252"/>
                  <a:gd name="T63" fmla="*/ 237 h 792"/>
                  <a:gd name="T64" fmla="*/ 247 w 252"/>
                  <a:gd name="T65" fmla="*/ 254 h 792"/>
                  <a:gd name="T66" fmla="*/ 241 w 252"/>
                  <a:gd name="T67" fmla="*/ 271 h 792"/>
                  <a:gd name="T68" fmla="*/ 239 w 252"/>
                  <a:gd name="T69" fmla="*/ 310 h 792"/>
                  <a:gd name="T70" fmla="*/ 240 w 252"/>
                  <a:gd name="T71" fmla="*/ 351 h 792"/>
                  <a:gd name="T72" fmla="*/ 247 w 252"/>
                  <a:gd name="T73" fmla="*/ 363 h 792"/>
                  <a:gd name="T74" fmla="*/ 244 w 252"/>
                  <a:gd name="T75" fmla="*/ 386 h 792"/>
                  <a:gd name="T76" fmla="*/ 236 w 252"/>
                  <a:gd name="T77" fmla="*/ 390 h 792"/>
                  <a:gd name="T78" fmla="*/ 239 w 252"/>
                  <a:gd name="T79" fmla="*/ 419 h 792"/>
                  <a:gd name="T80" fmla="*/ 237 w 252"/>
                  <a:gd name="T81" fmla="*/ 459 h 792"/>
                  <a:gd name="T82" fmla="*/ 245 w 252"/>
                  <a:gd name="T83" fmla="*/ 474 h 792"/>
                  <a:gd name="T84" fmla="*/ 241 w 252"/>
                  <a:gd name="T85" fmla="*/ 499 h 792"/>
                  <a:gd name="T86" fmla="*/ 237 w 252"/>
                  <a:gd name="T87" fmla="*/ 535 h 792"/>
                  <a:gd name="T88" fmla="*/ 241 w 252"/>
                  <a:gd name="T89" fmla="*/ 564 h 792"/>
                  <a:gd name="T90" fmla="*/ 240 w 252"/>
                  <a:gd name="T91" fmla="*/ 610 h 792"/>
                  <a:gd name="T92" fmla="*/ 220 w 252"/>
                  <a:gd name="T93" fmla="*/ 695 h 792"/>
                  <a:gd name="T94" fmla="*/ 197 w 252"/>
                  <a:gd name="T95" fmla="*/ 756 h 792"/>
                  <a:gd name="T96" fmla="*/ 193 w 252"/>
                  <a:gd name="T97" fmla="*/ 772 h 792"/>
                  <a:gd name="T98" fmla="*/ 166 w 252"/>
                  <a:gd name="T99" fmla="*/ 787 h 792"/>
                  <a:gd name="T100" fmla="*/ 121 w 252"/>
                  <a:gd name="T101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7"/>
              <p:cNvSpPr/>
              <p:nvPr/>
            </p:nvSpPr>
            <p:spPr bwMode="auto">
              <a:xfrm>
                <a:off x="2700338" y="6330950"/>
                <a:ext cx="322263" cy="141288"/>
              </a:xfrm>
              <a:custGeom>
                <a:avLst/>
                <a:gdLst>
                  <a:gd name="T0" fmla="*/ 102 w 203"/>
                  <a:gd name="T1" fmla="*/ 0 h 89"/>
                  <a:gd name="T2" fmla="*/ 102 w 203"/>
                  <a:gd name="T3" fmla="*/ 0 h 89"/>
                  <a:gd name="T4" fmla="*/ 122 w 203"/>
                  <a:gd name="T5" fmla="*/ 1 h 89"/>
                  <a:gd name="T6" fmla="*/ 141 w 203"/>
                  <a:gd name="T7" fmla="*/ 4 h 89"/>
                  <a:gd name="T8" fmla="*/ 159 w 203"/>
                  <a:gd name="T9" fmla="*/ 8 h 89"/>
                  <a:gd name="T10" fmla="*/ 174 w 203"/>
                  <a:gd name="T11" fmla="*/ 13 h 89"/>
                  <a:gd name="T12" fmla="*/ 186 w 203"/>
                  <a:gd name="T13" fmla="*/ 20 h 89"/>
                  <a:gd name="T14" fmla="*/ 195 w 203"/>
                  <a:gd name="T15" fmla="*/ 27 h 89"/>
                  <a:gd name="T16" fmla="*/ 199 w 203"/>
                  <a:gd name="T17" fmla="*/ 31 h 89"/>
                  <a:gd name="T18" fmla="*/ 202 w 203"/>
                  <a:gd name="T19" fmla="*/ 36 h 89"/>
                  <a:gd name="T20" fmla="*/ 203 w 203"/>
                  <a:gd name="T21" fmla="*/ 40 h 89"/>
                  <a:gd name="T22" fmla="*/ 203 w 203"/>
                  <a:gd name="T23" fmla="*/ 44 h 89"/>
                  <a:gd name="T24" fmla="*/ 203 w 203"/>
                  <a:gd name="T25" fmla="*/ 44 h 89"/>
                  <a:gd name="T26" fmla="*/ 203 w 203"/>
                  <a:gd name="T27" fmla="*/ 50 h 89"/>
                  <a:gd name="T28" fmla="*/ 202 w 203"/>
                  <a:gd name="T29" fmla="*/ 54 h 89"/>
                  <a:gd name="T30" fmla="*/ 199 w 203"/>
                  <a:gd name="T31" fmla="*/ 58 h 89"/>
                  <a:gd name="T32" fmla="*/ 195 w 203"/>
                  <a:gd name="T33" fmla="*/ 62 h 89"/>
                  <a:gd name="T34" fmla="*/ 186 w 203"/>
                  <a:gd name="T35" fmla="*/ 70 h 89"/>
                  <a:gd name="T36" fmla="*/ 174 w 203"/>
                  <a:gd name="T37" fmla="*/ 77 h 89"/>
                  <a:gd name="T38" fmla="*/ 159 w 203"/>
                  <a:gd name="T39" fmla="*/ 82 h 89"/>
                  <a:gd name="T40" fmla="*/ 141 w 203"/>
                  <a:gd name="T41" fmla="*/ 86 h 89"/>
                  <a:gd name="T42" fmla="*/ 122 w 203"/>
                  <a:gd name="T43" fmla="*/ 89 h 89"/>
                  <a:gd name="T44" fmla="*/ 102 w 203"/>
                  <a:gd name="T45" fmla="*/ 89 h 89"/>
                  <a:gd name="T46" fmla="*/ 102 w 203"/>
                  <a:gd name="T47" fmla="*/ 89 h 89"/>
                  <a:gd name="T48" fmla="*/ 81 w 203"/>
                  <a:gd name="T49" fmla="*/ 89 h 89"/>
                  <a:gd name="T50" fmla="*/ 62 w 203"/>
                  <a:gd name="T51" fmla="*/ 86 h 89"/>
                  <a:gd name="T52" fmla="*/ 45 w 203"/>
                  <a:gd name="T53" fmla="*/ 82 h 89"/>
                  <a:gd name="T54" fmla="*/ 30 w 203"/>
                  <a:gd name="T55" fmla="*/ 77 h 89"/>
                  <a:gd name="T56" fmla="*/ 18 w 203"/>
                  <a:gd name="T57" fmla="*/ 70 h 89"/>
                  <a:gd name="T58" fmla="*/ 8 w 203"/>
                  <a:gd name="T59" fmla="*/ 62 h 89"/>
                  <a:gd name="T60" fmla="*/ 4 w 203"/>
                  <a:gd name="T61" fmla="*/ 58 h 89"/>
                  <a:gd name="T62" fmla="*/ 2 w 203"/>
                  <a:gd name="T63" fmla="*/ 54 h 89"/>
                  <a:gd name="T64" fmla="*/ 0 w 203"/>
                  <a:gd name="T65" fmla="*/ 50 h 89"/>
                  <a:gd name="T66" fmla="*/ 0 w 203"/>
                  <a:gd name="T67" fmla="*/ 44 h 89"/>
                  <a:gd name="T68" fmla="*/ 0 w 203"/>
                  <a:gd name="T69" fmla="*/ 44 h 89"/>
                  <a:gd name="T70" fmla="*/ 0 w 203"/>
                  <a:gd name="T71" fmla="*/ 40 h 89"/>
                  <a:gd name="T72" fmla="*/ 2 w 203"/>
                  <a:gd name="T73" fmla="*/ 36 h 89"/>
                  <a:gd name="T74" fmla="*/ 4 w 203"/>
                  <a:gd name="T75" fmla="*/ 31 h 89"/>
                  <a:gd name="T76" fmla="*/ 8 w 203"/>
                  <a:gd name="T77" fmla="*/ 27 h 89"/>
                  <a:gd name="T78" fmla="*/ 18 w 203"/>
                  <a:gd name="T79" fmla="*/ 20 h 89"/>
                  <a:gd name="T80" fmla="*/ 30 w 203"/>
                  <a:gd name="T81" fmla="*/ 13 h 89"/>
                  <a:gd name="T82" fmla="*/ 45 w 203"/>
                  <a:gd name="T83" fmla="*/ 8 h 89"/>
                  <a:gd name="T84" fmla="*/ 62 w 203"/>
                  <a:gd name="T85" fmla="*/ 4 h 89"/>
                  <a:gd name="T86" fmla="*/ 81 w 203"/>
                  <a:gd name="T87" fmla="*/ 1 h 89"/>
                  <a:gd name="T88" fmla="*/ 102 w 203"/>
                  <a:gd name="T89" fmla="*/ 0 h 89"/>
                  <a:gd name="T90" fmla="*/ 102 w 203"/>
                  <a:gd name="T9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8"/>
              <p:cNvSpPr/>
              <p:nvPr/>
            </p:nvSpPr>
            <p:spPr bwMode="auto">
              <a:xfrm>
                <a:off x="2579688" y="6265863"/>
                <a:ext cx="563563" cy="157163"/>
              </a:xfrm>
              <a:custGeom>
                <a:avLst/>
                <a:gdLst>
                  <a:gd name="T0" fmla="*/ 178 w 355"/>
                  <a:gd name="T1" fmla="*/ 0 h 99"/>
                  <a:gd name="T2" fmla="*/ 178 w 355"/>
                  <a:gd name="T3" fmla="*/ 0 h 99"/>
                  <a:gd name="T4" fmla="*/ 213 w 355"/>
                  <a:gd name="T5" fmla="*/ 1 h 99"/>
                  <a:gd name="T6" fmla="*/ 247 w 355"/>
                  <a:gd name="T7" fmla="*/ 4 h 99"/>
                  <a:gd name="T8" fmla="*/ 277 w 355"/>
                  <a:gd name="T9" fmla="*/ 8 h 99"/>
                  <a:gd name="T10" fmla="*/ 302 w 355"/>
                  <a:gd name="T11" fmla="*/ 15 h 99"/>
                  <a:gd name="T12" fmla="*/ 324 w 355"/>
                  <a:gd name="T13" fmla="*/ 22 h 99"/>
                  <a:gd name="T14" fmla="*/ 333 w 355"/>
                  <a:gd name="T15" fmla="*/ 26 h 99"/>
                  <a:gd name="T16" fmla="*/ 340 w 355"/>
                  <a:gd name="T17" fmla="*/ 30 h 99"/>
                  <a:gd name="T18" fmla="*/ 347 w 355"/>
                  <a:gd name="T19" fmla="*/ 34 h 99"/>
                  <a:gd name="T20" fmla="*/ 351 w 355"/>
                  <a:gd name="T21" fmla="*/ 39 h 99"/>
                  <a:gd name="T22" fmla="*/ 354 w 355"/>
                  <a:gd name="T23" fmla="*/ 45 h 99"/>
                  <a:gd name="T24" fmla="*/ 355 w 355"/>
                  <a:gd name="T25" fmla="*/ 49 h 99"/>
                  <a:gd name="T26" fmla="*/ 355 w 355"/>
                  <a:gd name="T27" fmla="*/ 49 h 99"/>
                  <a:gd name="T28" fmla="*/ 354 w 355"/>
                  <a:gd name="T29" fmla="*/ 54 h 99"/>
                  <a:gd name="T30" fmla="*/ 351 w 355"/>
                  <a:gd name="T31" fmla="*/ 60 h 99"/>
                  <a:gd name="T32" fmla="*/ 347 w 355"/>
                  <a:gd name="T33" fmla="*/ 64 h 99"/>
                  <a:gd name="T34" fmla="*/ 340 w 355"/>
                  <a:gd name="T35" fmla="*/ 68 h 99"/>
                  <a:gd name="T36" fmla="*/ 333 w 355"/>
                  <a:gd name="T37" fmla="*/ 73 h 99"/>
                  <a:gd name="T38" fmla="*/ 324 w 355"/>
                  <a:gd name="T39" fmla="*/ 77 h 99"/>
                  <a:gd name="T40" fmla="*/ 302 w 355"/>
                  <a:gd name="T41" fmla="*/ 84 h 99"/>
                  <a:gd name="T42" fmla="*/ 277 w 355"/>
                  <a:gd name="T43" fmla="*/ 89 h 99"/>
                  <a:gd name="T44" fmla="*/ 247 w 355"/>
                  <a:gd name="T45" fmla="*/ 95 h 99"/>
                  <a:gd name="T46" fmla="*/ 213 w 355"/>
                  <a:gd name="T47" fmla="*/ 98 h 99"/>
                  <a:gd name="T48" fmla="*/ 178 w 355"/>
                  <a:gd name="T49" fmla="*/ 99 h 99"/>
                  <a:gd name="T50" fmla="*/ 178 w 355"/>
                  <a:gd name="T51" fmla="*/ 99 h 99"/>
                  <a:gd name="T52" fmla="*/ 143 w 355"/>
                  <a:gd name="T53" fmla="*/ 98 h 99"/>
                  <a:gd name="T54" fmla="*/ 109 w 355"/>
                  <a:gd name="T55" fmla="*/ 95 h 99"/>
                  <a:gd name="T56" fmla="*/ 79 w 355"/>
                  <a:gd name="T57" fmla="*/ 89 h 99"/>
                  <a:gd name="T58" fmla="*/ 53 w 355"/>
                  <a:gd name="T59" fmla="*/ 84 h 99"/>
                  <a:gd name="T60" fmla="*/ 31 w 355"/>
                  <a:gd name="T61" fmla="*/ 77 h 99"/>
                  <a:gd name="T62" fmla="*/ 22 w 355"/>
                  <a:gd name="T63" fmla="*/ 73 h 99"/>
                  <a:gd name="T64" fmla="*/ 15 w 355"/>
                  <a:gd name="T65" fmla="*/ 68 h 99"/>
                  <a:gd name="T66" fmla="*/ 8 w 355"/>
                  <a:gd name="T67" fmla="*/ 64 h 99"/>
                  <a:gd name="T68" fmla="*/ 4 w 355"/>
                  <a:gd name="T69" fmla="*/ 60 h 99"/>
                  <a:gd name="T70" fmla="*/ 2 w 355"/>
                  <a:gd name="T71" fmla="*/ 54 h 99"/>
                  <a:gd name="T72" fmla="*/ 0 w 355"/>
                  <a:gd name="T73" fmla="*/ 49 h 99"/>
                  <a:gd name="T74" fmla="*/ 0 w 355"/>
                  <a:gd name="T75" fmla="*/ 49 h 99"/>
                  <a:gd name="T76" fmla="*/ 2 w 355"/>
                  <a:gd name="T77" fmla="*/ 45 h 99"/>
                  <a:gd name="T78" fmla="*/ 4 w 355"/>
                  <a:gd name="T79" fmla="*/ 39 h 99"/>
                  <a:gd name="T80" fmla="*/ 8 w 355"/>
                  <a:gd name="T81" fmla="*/ 34 h 99"/>
                  <a:gd name="T82" fmla="*/ 15 w 355"/>
                  <a:gd name="T83" fmla="*/ 30 h 99"/>
                  <a:gd name="T84" fmla="*/ 22 w 355"/>
                  <a:gd name="T85" fmla="*/ 26 h 99"/>
                  <a:gd name="T86" fmla="*/ 31 w 355"/>
                  <a:gd name="T87" fmla="*/ 22 h 99"/>
                  <a:gd name="T88" fmla="*/ 53 w 355"/>
                  <a:gd name="T89" fmla="*/ 15 h 99"/>
                  <a:gd name="T90" fmla="*/ 79 w 355"/>
                  <a:gd name="T91" fmla="*/ 8 h 99"/>
                  <a:gd name="T92" fmla="*/ 109 w 355"/>
                  <a:gd name="T93" fmla="*/ 4 h 99"/>
                  <a:gd name="T94" fmla="*/ 143 w 355"/>
                  <a:gd name="T95" fmla="*/ 1 h 99"/>
                  <a:gd name="T96" fmla="*/ 178 w 355"/>
                  <a:gd name="T97" fmla="*/ 0 h 99"/>
                  <a:gd name="T98" fmla="*/ 178 w 355"/>
                  <a:gd name="T9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9"/>
              <p:cNvSpPr/>
              <p:nvPr/>
            </p:nvSpPr>
            <p:spPr bwMode="auto">
              <a:xfrm>
                <a:off x="2505076" y="6310313"/>
                <a:ext cx="714375" cy="58738"/>
              </a:xfrm>
              <a:custGeom>
                <a:avLst/>
                <a:gdLst>
                  <a:gd name="T0" fmla="*/ 207 w 450"/>
                  <a:gd name="T1" fmla="*/ 37 h 37"/>
                  <a:gd name="T2" fmla="*/ 207 w 450"/>
                  <a:gd name="T3" fmla="*/ 37 h 37"/>
                  <a:gd name="T4" fmla="*/ 149 w 450"/>
                  <a:gd name="T5" fmla="*/ 37 h 37"/>
                  <a:gd name="T6" fmla="*/ 115 w 450"/>
                  <a:gd name="T7" fmla="*/ 34 h 37"/>
                  <a:gd name="T8" fmla="*/ 83 w 450"/>
                  <a:gd name="T9" fmla="*/ 32 h 37"/>
                  <a:gd name="T10" fmla="*/ 53 w 450"/>
                  <a:gd name="T11" fmla="*/ 29 h 37"/>
                  <a:gd name="T12" fmla="*/ 27 w 450"/>
                  <a:gd name="T13" fmla="*/ 23 h 37"/>
                  <a:gd name="T14" fmla="*/ 18 w 450"/>
                  <a:gd name="T15" fmla="*/ 21 h 37"/>
                  <a:gd name="T16" fmla="*/ 9 w 450"/>
                  <a:gd name="T17" fmla="*/ 18 h 37"/>
                  <a:gd name="T18" fmla="*/ 5 w 450"/>
                  <a:gd name="T19" fmla="*/ 15 h 37"/>
                  <a:gd name="T20" fmla="*/ 3 w 450"/>
                  <a:gd name="T21" fmla="*/ 11 h 37"/>
                  <a:gd name="T22" fmla="*/ 3 w 450"/>
                  <a:gd name="T23" fmla="*/ 11 h 37"/>
                  <a:gd name="T24" fmla="*/ 0 w 450"/>
                  <a:gd name="T25" fmla="*/ 2 h 37"/>
                  <a:gd name="T26" fmla="*/ 0 w 450"/>
                  <a:gd name="T27" fmla="*/ 2 h 37"/>
                  <a:gd name="T28" fmla="*/ 19 w 450"/>
                  <a:gd name="T29" fmla="*/ 7 h 37"/>
                  <a:gd name="T30" fmla="*/ 42 w 450"/>
                  <a:gd name="T31" fmla="*/ 10 h 37"/>
                  <a:gd name="T32" fmla="*/ 69 w 450"/>
                  <a:gd name="T33" fmla="*/ 14 h 37"/>
                  <a:gd name="T34" fmla="*/ 97 w 450"/>
                  <a:gd name="T35" fmla="*/ 15 h 37"/>
                  <a:gd name="T36" fmla="*/ 156 w 450"/>
                  <a:gd name="T37" fmla="*/ 19 h 37"/>
                  <a:gd name="T38" fmla="*/ 206 w 450"/>
                  <a:gd name="T39" fmla="*/ 19 h 37"/>
                  <a:gd name="T40" fmla="*/ 206 w 450"/>
                  <a:gd name="T41" fmla="*/ 19 h 37"/>
                  <a:gd name="T42" fmla="*/ 263 w 450"/>
                  <a:gd name="T43" fmla="*/ 18 h 37"/>
                  <a:gd name="T44" fmla="*/ 332 w 450"/>
                  <a:gd name="T45" fmla="*/ 15 h 37"/>
                  <a:gd name="T46" fmla="*/ 367 w 450"/>
                  <a:gd name="T47" fmla="*/ 13 h 37"/>
                  <a:gd name="T48" fmla="*/ 399 w 450"/>
                  <a:gd name="T49" fmla="*/ 10 h 37"/>
                  <a:gd name="T50" fmla="*/ 428 w 450"/>
                  <a:gd name="T51" fmla="*/ 6 h 37"/>
                  <a:gd name="T52" fmla="*/ 450 w 450"/>
                  <a:gd name="T53" fmla="*/ 0 h 37"/>
                  <a:gd name="T54" fmla="*/ 450 w 450"/>
                  <a:gd name="T55" fmla="*/ 0 h 37"/>
                  <a:gd name="T56" fmla="*/ 447 w 450"/>
                  <a:gd name="T57" fmla="*/ 11 h 37"/>
                  <a:gd name="T58" fmla="*/ 447 w 450"/>
                  <a:gd name="T59" fmla="*/ 11 h 37"/>
                  <a:gd name="T60" fmla="*/ 444 w 450"/>
                  <a:gd name="T61" fmla="*/ 15 h 37"/>
                  <a:gd name="T62" fmla="*/ 437 w 450"/>
                  <a:gd name="T63" fmla="*/ 18 h 37"/>
                  <a:gd name="T64" fmla="*/ 429 w 450"/>
                  <a:gd name="T65" fmla="*/ 21 h 37"/>
                  <a:gd name="T66" fmla="*/ 417 w 450"/>
                  <a:gd name="T67" fmla="*/ 23 h 37"/>
                  <a:gd name="T68" fmla="*/ 386 w 450"/>
                  <a:gd name="T69" fmla="*/ 29 h 37"/>
                  <a:gd name="T70" fmla="*/ 351 w 450"/>
                  <a:gd name="T71" fmla="*/ 32 h 37"/>
                  <a:gd name="T72" fmla="*/ 311 w 450"/>
                  <a:gd name="T73" fmla="*/ 34 h 37"/>
                  <a:gd name="T74" fmla="*/ 272 w 450"/>
                  <a:gd name="T75" fmla="*/ 37 h 37"/>
                  <a:gd name="T76" fmla="*/ 207 w 450"/>
                  <a:gd name="T77" fmla="*/ 37 h 37"/>
                  <a:gd name="T78" fmla="*/ 207 w 450"/>
                  <a:gd name="T7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"/>
              <p:cNvSpPr/>
              <p:nvPr/>
            </p:nvSpPr>
            <p:spPr bwMode="auto">
              <a:xfrm>
                <a:off x="2212976" y="5440363"/>
                <a:ext cx="1306513" cy="96838"/>
              </a:xfrm>
              <a:custGeom>
                <a:avLst/>
                <a:gdLst>
                  <a:gd name="T0" fmla="*/ 20 w 823"/>
                  <a:gd name="T1" fmla="*/ 37 h 61"/>
                  <a:gd name="T2" fmla="*/ 788 w 823"/>
                  <a:gd name="T3" fmla="*/ 0 h 61"/>
                  <a:gd name="T4" fmla="*/ 788 w 823"/>
                  <a:gd name="T5" fmla="*/ 0 h 61"/>
                  <a:gd name="T6" fmla="*/ 788 w 823"/>
                  <a:gd name="T7" fmla="*/ 4 h 61"/>
                  <a:gd name="T8" fmla="*/ 791 w 823"/>
                  <a:gd name="T9" fmla="*/ 7 h 61"/>
                  <a:gd name="T10" fmla="*/ 795 w 823"/>
                  <a:gd name="T11" fmla="*/ 10 h 61"/>
                  <a:gd name="T12" fmla="*/ 804 w 823"/>
                  <a:gd name="T13" fmla="*/ 12 h 61"/>
                  <a:gd name="T14" fmla="*/ 804 w 823"/>
                  <a:gd name="T15" fmla="*/ 12 h 61"/>
                  <a:gd name="T16" fmla="*/ 810 w 823"/>
                  <a:gd name="T17" fmla="*/ 15 h 61"/>
                  <a:gd name="T18" fmla="*/ 816 w 823"/>
                  <a:gd name="T19" fmla="*/ 16 h 61"/>
                  <a:gd name="T20" fmla="*/ 820 w 823"/>
                  <a:gd name="T21" fmla="*/ 19 h 61"/>
                  <a:gd name="T22" fmla="*/ 823 w 823"/>
                  <a:gd name="T23" fmla="*/ 23 h 61"/>
                  <a:gd name="T24" fmla="*/ 0 w 823"/>
                  <a:gd name="T25" fmla="*/ 61 h 61"/>
                  <a:gd name="T26" fmla="*/ 0 w 823"/>
                  <a:gd name="T27" fmla="*/ 61 h 61"/>
                  <a:gd name="T28" fmla="*/ 8 w 823"/>
                  <a:gd name="T29" fmla="*/ 58 h 61"/>
                  <a:gd name="T30" fmla="*/ 8 w 823"/>
                  <a:gd name="T31" fmla="*/ 58 h 61"/>
                  <a:gd name="T32" fmla="*/ 15 w 823"/>
                  <a:gd name="T33" fmla="*/ 57 h 61"/>
                  <a:gd name="T34" fmla="*/ 20 w 823"/>
                  <a:gd name="T35" fmla="*/ 54 h 61"/>
                  <a:gd name="T36" fmla="*/ 23 w 823"/>
                  <a:gd name="T37" fmla="*/ 52 h 61"/>
                  <a:gd name="T38" fmla="*/ 24 w 823"/>
                  <a:gd name="T39" fmla="*/ 49 h 61"/>
                  <a:gd name="T40" fmla="*/ 24 w 823"/>
                  <a:gd name="T41" fmla="*/ 46 h 61"/>
                  <a:gd name="T42" fmla="*/ 23 w 823"/>
                  <a:gd name="T43" fmla="*/ 43 h 61"/>
                  <a:gd name="T44" fmla="*/ 20 w 823"/>
                  <a:gd name="T45" fmla="*/ 37 h 61"/>
                  <a:gd name="T46" fmla="*/ 20 w 823"/>
                  <a:gd name="T47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1"/>
              <p:cNvSpPr/>
              <p:nvPr/>
            </p:nvSpPr>
            <p:spPr bwMode="auto">
              <a:xfrm>
                <a:off x="2189163" y="5332413"/>
                <a:ext cx="1325563" cy="100013"/>
              </a:xfrm>
              <a:custGeom>
                <a:avLst/>
                <a:gdLst>
                  <a:gd name="T0" fmla="*/ 0 w 835"/>
                  <a:gd name="T1" fmla="*/ 40 h 63"/>
                  <a:gd name="T2" fmla="*/ 835 w 835"/>
                  <a:gd name="T3" fmla="*/ 0 h 63"/>
                  <a:gd name="T4" fmla="*/ 835 w 835"/>
                  <a:gd name="T5" fmla="*/ 0 h 63"/>
                  <a:gd name="T6" fmla="*/ 829 w 835"/>
                  <a:gd name="T7" fmla="*/ 6 h 63"/>
                  <a:gd name="T8" fmla="*/ 821 w 835"/>
                  <a:gd name="T9" fmla="*/ 9 h 63"/>
                  <a:gd name="T10" fmla="*/ 812 w 835"/>
                  <a:gd name="T11" fmla="*/ 11 h 63"/>
                  <a:gd name="T12" fmla="*/ 806 w 835"/>
                  <a:gd name="T13" fmla="*/ 11 h 63"/>
                  <a:gd name="T14" fmla="*/ 806 w 835"/>
                  <a:gd name="T15" fmla="*/ 11 h 63"/>
                  <a:gd name="T16" fmla="*/ 800 w 835"/>
                  <a:gd name="T17" fmla="*/ 13 h 63"/>
                  <a:gd name="T18" fmla="*/ 800 w 835"/>
                  <a:gd name="T19" fmla="*/ 14 h 63"/>
                  <a:gd name="T20" fmla="*/ 800 w 835"/>
                  <a:gd name="T21" fmla="*/ 17 h 63"/>
                  <a:gd name="T22" fmla="*/ 802 w 835"/>
                  <a:gd name="T23" fmla="*/ 21 h 63"/>
                  <a:gd name="T24" fmla="*/ 804 w 835"/>
                  <a:gd name="T25" fmla="*/ 26 h 63"/>
                  <a:gd name="T26" fmla="*/ 42 w 835"/>
                  <a:gd name="T27" fmla="*/ 63 h 63"/>
                  <a:gd name="T28" fmla="*/ 42 w 835"/>
                  <a:gd name="T29" fmla="*/ 63 h 63"/>
                  <a:gd name="T30" fmla="*/ 42 w 835"/>
                  <a:gd name="T31" fmla="*/ 60 h 63"/>
                  <a:gd name="T32" fmla="*/ 41 w 835"/>
                  <a:gd name="T33" fmla="*/ 60 h 63"/>
                  <a:gd name="T34" fmla="*/ 36 w 835"/>
                  <a:gd name="T35" fmla="*/ 59 h 63"/>
                  <a:gd name="T36" fmla="*/ 36 w 835"/>
                  <a:gd name="T37" fmla="*/ 59 h 63"/>
                  <a:gd name="T38" fmla="*/ 27 w 835"/>
                  <a:gd name="T39" fmla="*/ 57 h 63"/>
                  <a:gd name="T40" fmla="*/ 16 w 835"/>
                  <a:gd name="T41" fmla="*/ 53 h 63"/>
                  <a:gd name="T42" fmla="*/ 7 w 835"/>
                  <a:gd name="T43" fmla="*/ 48 h 63"/>
                  <a:gd name="T44" fmla="*/ 3 w 835"/>
                  <a:gd name="T45" fmla="*/ 44 h 63"/>
                  <a:gd name="T46" fmla="*/ 0 w 835"/>
                  <a:gd name="T47" fmla="*/ 40 h 63"/>
                  <a:gd name="T48" fmla="*/ 0 w 835"/>
                  <a:gd name="T4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"/>
              <p:cNvSpPr/>
              <p:nvPr/>
            </p:nvSpPr>
            <p:spPr bwMode="auto">
              <a:xfrm>
                <a:off x="2216151" y="5529263"/>
                <a:ext cx="1268413" cy="96838"/>
              </a:xfrm>
              <a:custGeom>
                <a:avLst/>
                <a:gdLst>
                  <a:gd name="T0" fmla="*/ 0 w 799"/>
                  <a:gd name="T1" fmla="*/ 36 h 61"/>
                  <a:gd name="T2" fmla="*/ 795 w 799"/>
                  <a:gd name="T3" fmla="*/ 0 h 61"/>
                  <a:gd name="T4" fmla="*/ 795 w 799"/>
                  <a:gd name="T5" fmla="*/ 0 h 61"/>
                  <a:gd name="T6" fmla="*/ 794 w 799"/>
                  <a:gd name="T7" fmla="*/ 4 h 61"/>
                  <a:gd name="T8" fmla="*/ 795 w 799"/>
                  <a:gd name="T9" fmla="*/ 10 h 61"/>
                  <a:gd name="T10" fmla="*/ 799 w 799"/>
                  <a:gd name="T11" fmla="*/ 23 h 61"/>
                  <a:gd name="T12" fmla="*/ 11 w 799"/>
                  <a:gd name="T13" fmla="*/ 61 h 61"/>
                  <a:gd name="T14" fmla="*/ 11 w 799"/>
                  <a:gd name="T15" fmla="*/ 61 h 61"/>
                  <a:gd name="T16" fmla="*/ 13 w 799"/>
                  <a:gd name="T17" fmla="*/ 52 h 61"/>
                  <a:gd name="T18" fmla="*/ 13 w 799"/>
                  <a:gd name="T19" fmla="*/ 46 h 61"/>
                  <a:gd name="T20" fmla="*/ 11 w 799"/>
                  <a:gd name="T21" fmla="*/ 43 h 61"/>
                  <a:gd name="T22" fmla="*/ 10 w 799"/>
                  <a:gd name="T23" fmla="*/ 40 h 61"/>
                  <a:gd name="T24" fmla="*/ 6 w 799"/>
                  <a:gd name="T25" fmla="*/ 39 h 61"/>
                  <a:gd name="T26" fmla="*/ 0 w 799"/>
                  <a:gd name="T27" fmla="*/ 36 h 61"/>
                  <a:gd name="T28" fmla="*/ 0 w 799"/>
                  <a:gd name="T2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3"/>
              <p:cNvSpPr/>
              <p:nvPr/>
            </p:nvSpPr>
            <p:spPr bwMode="auto">
              <a:xfrm>
                <a:off x="2227263" y="5614988"/>
                <a:ext cx="1285875" cy="96838"/>
              </a:xfrm>
              <a:custGeom>
                <a:avLst/>
                <a:gdLst>
                  <a:gd name="T0" fmla="*/ 3 w 810"/>
                  <a:gd name="T1" fmla="*/ 36 h 61"/>
                  <a:gd name="T2" fmla="*/ 788 w 810"/>
                  <a:gd name="T3" fmla="*/ 0 h 61"/>
                  <a:gd name="T4" fmla="*/ 788 w 810"/>
                  <a:gd name="T5" fmla="*/ 0 h 61"/>
                  <a:gd name="T6" fmla="*/ 788 w 810"/>
                  <a:gd name="T7" fmla="*/ 5 h 61"/>
                  <a:gd name="T8" fmla="*/ 790 w 810"/>
                  <a:gd name="T9" fmla="*/ 11 h 61"/>
                  <a:gd name="T10" fmla="*/ 795 w 810"/>
                  <a:gd name="T11" fmla="*/ 16 h 61"/>
                  <a:gd name="T12" fmla="*/ 803 w 810"/>
                  <a:gd name="T13" fmla="*/ 20 h 61"/>
                  <a:gd name="T14" fmla="*/ 803 w 810"/>
                  <a:gd name="T15" fmla="*/ 20 h 61"/>
                  <a:gd name="T16" fmla="*/ 810 w 810"/>
                  <a:gd name="T17" fmla="*/ 23 h 61"/>
                  <a:gd name="T18" fmla="*/ 0 w 810"/>
                  <a:gd name="T19" fmla="*/ 61 h 61"/>
                  <a:gd name="T20" fmla="*/ 0 w 810"/>
                  <a:gd name="T21" fmla="*/ 61 h 61"/>
                  <a:gd name="T22" fmla="*/ 4 w 810"/>
                  <a:gd name="T23" fmla="*/ 55 h 61"/>
                  <a:gd name="T24" fmla="*/ 6 w 810"/>
                  <a:gd name="T25" fmla="*/ 50 h 61"/>
                  <a:gd name="T26" fmla="*/ 4 w 810"/>
                  <a:gd name="T27" fmla="*/ 43 h 61"/>
                  <a:gd name="T28" fmla="*/ 3 w 810"/>
                  <a:gd name="T29" fmla="*/ 36 h 61"/>
                  <a:gd name="T30" fmla="*/ 3 w 810"/>
                  <a:gd name="T31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4"/>
              <p:cNvSpPr/>
              <p:nvPr/>
            </p:nvSpPr>
            <p:spPr bwMode="auto">
              <a:xfrm>
                <a:off x="2219326" y="5713413"/>
                <a:ext cx="1262063" cy="96838"/>
              </a:xfrm>
              <a:custGeom>
                <a:avLst/>
                <a:gdLst>
                  <a:gd name="T0" fmla="*/ 0 w 795"/>
                  <a:gd name="T1" fmla="*/ 38 h 61"/>
                  <a:gd name="T2" fmla="*/ 788 w 795"/>
                  <a:gd name="T3" fmla="*/ 0 h 61"/>
                  <a:gd name="T4" fmla="*/ 788 w 795"/>
                  <a:gd name="T5" fmla="*/ 0 h 61"/>
                  <a:gd name="T6" fmla="*/ 792 w 795"/>
                  <a:gd name="T7" fmla="*/ 8 h 61"/>
                  <a:gd name="T8" fmla="*/ 795 w 795"/>
                  <a:gd name="T9" fmla="*/ 15 h 61"/>
                  <a:gd name="T10" fmla="*/ 795 w 795"/>
                  <a:gd name="T11" fmla="*/ 22 h 61"/>
                  <a:gd name="T12" fmla="*/ 795 w 795"/>
                  <a:gd name="T13" fmla="*/ 22 h 61"/>
                  <a:gd name="T14" fmla="*/ 795 w 795"/>
                  <a:gd name="T15" fmla="*/ 24 h 61"/>
                  <a:gd name="T16" fmla="*/ 9 w 795"/>
                  <a:gd name="T17" fmla="*/ 61 h 61"/>
                  <a:gd name="T18" fmla="*/ 9 w 795"/>
                  <a:gd name="T19" fmla="*/ 61 h 61"/>
                  <a:gd name="T20" fmla="*/ 11 w 795"/>
                  <a:gd name="T21" fmla="*/ 56 h 61"/>
                  <a:gd name="T22" fmla="*/ 13 w 795"/>
                  <a:gd name="T23" fmla="*/ 50 h 61"/>
                  <a:gd name="T24" fmla="*/ 17 w 795"/>
                  <a:gd name="T25" fmla="*/ 43 h 61"/>
                  <a:gd name="T26" fmla="*/ 17 w 795"/>
                  <a:gd name="T27" fmla="*/ 41 h 61"/>
                  <a:gd name="T28" fmla="*/ 15 w 795"/>
                  <a:gd name="T29" fmla="*/ 39 h 61"/>
                  <a:gd name="T30" fmla="*/ 9 w 795"/>
                  <a:gd name="T31" fmla="*/ 38 h 61"/>
                  <a:gd name="T32" fmla="*/ 0 w 795"/>
                  <a:gd name="T33" fmla="*/ 38 h 61"/>
                  <a:gd name="T34" fmla="*/ 0 w 795"/>
                  <a:gd name="T3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5"/>
              <p:cNvSpPr/>
              <p:nvPr/>
            </p:nvSpPr>
            <p:spPr bwMode="auto">
              <a:xfrm>
                <a:off x="2214563" y="5803900"/>
                <a:ext cx="1306513" cy="96838"/>
              </a:xfrm>
              <a:custGeom>
                <a:avLst/>
                <a:gdLst>
                  <a:gd name="T0" fmla="*/ 15 w 823"/>
                  <a:gd name="T1" fmla="*/ 36 h 61"/>
                  <a:gd name="T2" fmla="*/ 794 w 823"/>
                  <a:gd name="T3" fmla="*/ 0 h 61"/>
                  <a:gd name="T4" fmla="*/ 794 w 823"/>
                  <a:gd name="T5" fmla="*/ 0 h 61"/>
                  <a:gd name="T6" fmla="*/ 794 w 823"/>
                  <a:gd name="T7" fmla="*/ 4 h 61"/>
                  <a:gd name="T8" fmla="*/ 796 w 823"/>
                  <a:gd name="T9" fmla="*/ 7 h 61"/>
                  <a:gd name="T10" fmla="*/ 800 w 823"/>
                  <a:gd name="T11" fmla="*/ 11 h 61"/>
                  <a:gd name="T12" fmla="*/ 807 w 823"/>
                  <a:gd name="T13" fmla="*/ 13 h 61"/>
                  <a:gd name="T14" fmla="*/ 807 w 823"/>
                  <a:gd name="T15" fmla="*/ 13 h 61"/>
                  <a:gd name="T16" fmla="*/ 817 w 823"/>
                  <a:gd name="T17" fmla="*/ 18 h 61"/>
                  <a:gd name="T18" fmla="*/ 823 w 823"/>
                  <a:gd name="T19" fmla="*/ 22 h 61"/>
                  <a:gd name="T20" fmla="*/ 0 w 823"/>
                  <a:gd name="T21" fmla="*/ 61 h 61"/>
                  <a:gd name="T22" fmla="*/ 0 w 823"/>
                  <a:gd name="T23" fmla="*/ 61 h 61"/>
                  <a:gd name="T24" fmla="*/ 3 w 823"/>
                  <a:gd name="T25" fmla="*/ 59 h 61"/>
                  <a:gd name="T26" fmla="*/ 3 w 823"/>
                  <a:gd name="T27" fmla="*/ 59 h 61"/>
                  <a:gd name="T28" fmla="*/ 11 w 823"/>
                  <a:gd name="T29" fmla="*/ 55 h 61"/>
                  <a:gd name="T30" fmla="*/ 14 w 823"/>
                  <a:gd name="T31" fmla="*/ 53 h 61"/>
                  <a:gd name="T32" fmla="*/ 15 w 823"/>
                  <a:gd name="T33" fmla="*/ 50 h 61"/>
                  <a:gd name="T34" fmla="*/ 16 w 823"/>
                  <a:gd name="T35" fmla="*/ 43 h 61"/>
                  <a:gd name="T36" fmla="*/ 15 w 823"/>
                  <a:gd name="T37" fmla="*/ 36 h 61"/>
                  <a:gd name="T38" fmla="*/ 15 w 823"/>
                  <a:gd name="T3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6"/>
              <p:cNvSpPr/>
              <p:nvPr/>
            </p:nvSpPr>
            <p:spPr bwMode="auto">
              <a:xfrm>
                <a:off x="2227263" y="5895975"/>
                <a:ext cx="1250950" cy="96838"/>
              </a:xfrm>
              <a:custGeom>
                <a:avLst/>
                <a:gdLst>
                  <a:gd name="T0" fmla="*/ 0 w 788"/>
                  <a:gd name="T1" fmla="*/ 37 h 61"/>
                  <a:gd name="T2" fmla="*/ 786 w 788"/>
                  <a:gd name="T3" fmla="*/ 0 h 61"/>
                  <a:gd name="T4" fmla="*/ 786 w 788"/>
                  <a:gd name="T5" fmla="*/ 0 h 61"/>
                  <a:gd name="T6" fmla="*/ 784 w 788"/>
                  <a:gd name="T7" fmla="*/ 6 h 61"/>
                  <a:gd name="T8" fmla="*/ 786 w 788"/>
                  <a:gd name="T9" fmla="*/ 11 h 61"/>
                  <a:gd name="T10" fmla="*/ 788 w 788"/>
                  <a:gd name="T11" fmla="*/ 25 h 61"/>
                  <a:gd name="T12" fmla="*/ 7 w 788"/>
                  <a:gd name="T13" fmla="*/ 61 h 61"/>
                  <a:gd name="T14" fmla="*/ 7 w 788"/>
                  <a:gd name="T15" fmla="*/ 61 h 61"/>
                  <a:gd name="T16" fmla="*/ 8 w 788"/>
                  <a:gd name="T17" fmla="*/ 54 h 61"/>
                  <a:gd name="T18" fmla="*/ 8 w 788"/>
                  <a:gd name="T19" fmla="*/ 48 h 61"/>
                  <a:gd name="T20" fmla="*/ 6 w 788"/>
                  <a:gd name="T21" fmla="*/ 42 h 61"/>
                  <a:gd name="T22" fmla="*/ 0 w 788"/>
                  <a:gd name="T23" fmla="*/ 37 h 61"/>
                  <a:gd name="T24" fmla="*/ 0 w 788"/>
                  <a:gd name="T25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7"/>
              <p:cNvSpPr/>
              <p:nvPr/>
            </p:nvSpPr>
            <p:spPr bwMode="auto">
              <a:xfrm>
                <a:off x="2246313" y="6029325"/>
                <a:ext cx="1254125" cy="311150"/>
              </a:xfrm>
              <a:custGeom>
                <a:avLst/>
                <a:gdLst>
                  <a:gd name="T0" fmla="*/ 370 w 790"/>
                  <a:gd name="T1" fmla="*/ 196 h 196"/>
                  <a:gd name="T2" fmla="*/ 370 w 790"/>
                  <a:gd name="T3" fmla="*/ 196 h 196"/>
                  <a:gd name="T4" fmla="*/ 305 w 790"/>
                  <a:gd name="T5" fmla="*/ 195 h 196"/>
                  <a:gd name="T6" fmla="*/ 269 w 790"/>
                  <a:gd name="T7" fmla="*/ 194 h 196"/>
                  <a:gd name="T8" fmla="*/ 233 w 790"/>
                  <a:gd name="T9" fmla="*/ 191 h 196"/>
                  <a:gd name="T10" fmla="*/ 201 w 790"/>
                  <a:gd name="T11" fmla="*/ 187 h 196"/>
                  <a:gd name="T12" fmla="*/ 172 w 790"/>
                  <a:gd name="T13" fmla="*/ 182 h 196"/>
                  <a:gd name="T14" fmla="*/ 163 w 790"/>
                  <a:gd name="T15" fmla="*/ 179 h 196"/>
                  <a:gd name="T16" fmla="*/ 155 w 790"/>
                  <a:gd name="T17" fmla="*/ 176 h 196"/>
                  <a:gd name="T18" fmla="*/ 148 w 790"/>
                  <a:gd name="T19" fmla="*/ 172 h 196"/>
                  <a:gd name="T20" fmla="*/ 147 w 790"/>
                  <a:gd name="T21" fmla="*/ 168 h 196"/>
                  <a:gd name="T22" fmla="*/ 147 w 790"/>
                  <a:gd name="T23" fmla="*/ 168 h 196"/>
                  <a:gd name="T24" fmla="*/ 144 w 790"/>
                  <a:gd name="T25" fmla="*/ 160 h 196"/>
                  <a:gd name="T26" fmla="*/ 140 w 790"/>
                  <a:gd name="T27" fmla="*/ 153 h 196"/>
                  <a:gd name="T28" fmla="*/ 133 w 790"/>
                  <a:gd name="T29" fmla="*/ 145 h 196"/>
                  <a:gd name="T30" fmla="*/ 125 w 790"/>
                  <a:gd name="T31" fmla="*/ 138 h 196"/>
                  <a:gd name="T32" fmla="*/ 99 w 790"/>
                  <a:gd name="T33" fmla="*/ 121 h 196"/>
                  <a:gd name="T34" fmla="*/ 64 w 790"/>
                  <a:gd name="T35" fmla="*/ 99 h 196"/>
                  <a:gd name="T36" fmla="*/ 64 w 790"/>
                  <a:gd name="T37" fmla="*/ 99 h 196"/>
                  <a:gd name="T38" fmla="*/ 52 w 790"/>
                  <a:gd name="T39" fmla="*/ 92 h 196"/>
                  <a:gd name="T40" fmla="*/ 42 w 790"/>
                  <a:gd name="T41" fmla="*/ 84 h 196"/>
                  <a:gd name="T42" fmla="*/ 33 w 790"/>
                  <a:gd name="T43" fmla="*/ 76 h 196"/>
                  <a:gd name="T44" fmla="*/ 23 w 790"/>
                  <a:gd name="T45" fmla="*/ 68 h 196"/>
                  <a:gd name="T46" fmla="*/ 11 w 790"/>
                  <a:gd name="T47" fmla="*/ 53 h 196"/>
                  <a:gd name="T48" fmla="*/ 0 w 790"/>
                  <a:gd name="T49" fmla="*/ 37 h 196"/>
                  <a:gd name="T50" fmla="*/ 790 w 790"/>
                  <a:gd name="T51" fmla="*/ 0 h 196"/>
                  <a:gd name="T52" fmla="*/ 790 w 790"/>
                  <a:gd name="T53" fmla="*/ 0 h 196"/>
                  <a:gd name="T54" fmla="*/ 786 w 790"/>
                  <a:gd name="T55" fmla="*/ 12 h 196"/>
                  <a:gd name="T56" fmla="*/ 778 w 790"/>
                  <a:gd name="T57" fmla="*/ 24 h 196"/>
                  <a:gd name="T58" fmla="*/ 770 w 790"/>
                  <a:gd name="T59" fmla="*/ 38 h 196"/>
                  <a:gd name="T60" fmla="*/ 760 w 790"/>
                  <a:gd name="T61" fmla="*/ 50 h 196"/>
                  <a:gd name="T62" fmla="*/ 749 w 790"/>
                  <a:gd name="T63" fmla="*/ 62 h 196"/>
                  <a:gd name="T64" fmla="*/ 738 w 790"/>
                  <a:gd name="T65" fmla="*/ 76 h 196"/>
                  <a:gd name="T66" fmla="*/ 711 w 790"/>
                  <a:gd name="T67" fmla="*/ 99 h 196"/>
                  <a:gd name="T68" fmla="*/ 711 w 790"/>
                  <a:gd name="T69" fmla="*/ 99 h 196"/>
                  <a:gd name="T70" fmla="*/ 696 w 790"/>
                  <a:gd name="T71" fmla="*/ 111 h 196"/>
                  <a:gd name="T72" fmla="*/ 682 w 790"/>
                  <a:gd name="T73" fmla="*/ 122 h 196"/>
                  <a:gd name="T74" fmla="*/ 657 w 790"/>
                  <a:gd name="T75" fmla="*/ 138 h 196"/>
                  <a:gd name="T76" fmla="*/ 646 w 790"/>
                  <a:gd name="T77" fmla="*/ 146 h 196"/>
                  <a:gd name="T78" fmla="*/ 638 w 790"/>
                  <a:gd name="T79" fmla="*/ 153 h 196"/>
                  <a:gd name="T80" fmla="*/ 633 w 790"/>
                  <a:gd name="T81" fmla="*/ 160 h 196"/>
                  <a:gd name="T82" fmla="*/ 630 w 790"/>
                  <a:gd name="T83" fmla="*/ 168 h 196"/>
                  <a:gd name="T84" fmla="*/ 630 w 790"/>
                  <a:gd name="T85" fmla="*/ 168 h 196"/>
                  <a:gd name="T86" fmla="*/ 629 w 790"/>
                  <a:gd name="T87" fmla="*/ 169 h 196"/>
                  <a:gd name="T88" fmla="*/ 627 w 790"/>
                  <a:gd name="T89" fmla="*/ 172 h 196"/>
                  <a:gd name="T90" fmla="*/ 621 w 790"/>
                  <a:gd name="T91" fmla="*/ 176 h 196"/>
                  <a:gd name="T92" fmla="*/ 610 w 790"/>
                  <a:gd name="T93" fmla="*/ 179 h 196"/>
                  <a:gd name="T94" fmla="*/ 598 w 790"/>
                  <a:gd name="T95" fmla="*/ 182 h 196"/>
                  <a:gd name="T96" fmla="*/ 564 w 790"/>
                  <a:gd name="T97" fmla="*/ 187 h 196"/>
                  <a:gd name="T98" fmla="*/ 525 w 790"/>
                  <a:gd name="T99" fmla="*/ 191 h 196"/>
                  <a:gd name="T100" fmla="*/ 483 w 790"/>
                  <a:gd name="T101" fmla="*/ 194 h 196"/>
                  <a:gd name="T102" fmla="*/ 439 w 790"/>
                  <a:gd name="T103" fmla="*/ 195 h 196"/>
                  <a:gd name="T104" fmla="*/ 370 w 790"/>
                  <a:gd name="T105" fmla="*/ 196 h 196"/>
                  <a:gd name="T106" fmla="*/ 370 w 790"/>
                  <a:gd name="T10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8"/>
              <p:cNvSpPr/>
              <p:nvPr/>
            </p:nvSpPr>
            <p:spPr bwMode="auto">
              <a:xfrm>
                <a:off x="2470151" y="6061075"/>
                <a:ext cx="361950" cy="279400"/>
              </a:xfrm>
              <a:custGeom>
                <a:avLst/>
                <a:gdLst>
                  <a:gd name="T0" fmla="*/ 82 w 228"/>
                  <a:gd name="T1" fmla="*/ 170 h 176"/>
                  <a:gd name="T2" fmla="*/ 82 w 228"/>
                  <a:gd name="T3" fmla="*/ 170 h 176"/>
                  <a:gd name="T4" fmla="*/ 73 w 228"/>
                  <a:gd name="T5" fmla="*/ 149 h 176"/>
                  <a:gd name="T6" fmla="*/ 65 w 228"/>
                  <a:gd name="T7" fmla="*/ 130 h 176"/>
                  <a:gd name="T8" fmla="*/ 52 w 228"/>
                  <a:gd name="T9" fmla="*/ 109 h 176"/>
                  <a:gd name="T10" fmla="*/ 34 w 228"/>
                  <a:gd name="T11" fmla="*/ 80 h 176"/>
                  <a:gd name="T12" fmla="*/ 34 w 228"/>
                  <a:gd name="T13" fmla="*/ 80 h 176"/>
                  <a:gd name="T14" fmla="*/ 25 w 228"/>
                  <a:gd name="T15" fmla="*/ 64 h 176"/>
                  <a:gd name="T16" fmla="*/ 15 w 228"/>
                  <a:gd name="T17" fmla="*/ 46 h 176"/>
                  <a:gd name="T18" fmla="*/ 0 w 228"/>
                  <a:gd name="T19" fmla="*/ 10 h 176"/>
                  <a:gd name="T20" fmla="*/ 225 w 228"/>
                  <a:gd name="T21" fmla="*/ 0 h 176"/>
                  <a:gd name="T22" fmla="*/ 225 w 228"/>
                  <a:gd name="T23" fmla="*/ 0 h 176"/>
                  <a:gd name="T24" fmla="*/ 228 w 228"/>
                  <a:gd name="T25" fmla="*/ 41 h 176"/>
                  <a:gd name="T26" fmla="*/ 228 w 228"/>
                  <a:gd name="T27" fmla="*/ 80 h 176"/>
                  <a:gd name="T28" fmla="*/ 228 w 228"/>
                  <a:gd name="T29" fmla="*/ 80 h 176"/>
                  <a:gd name="T30" fmla="*/ 226 w 228"/>
                  <a:gd name="T31" fmla="*/ 110 h 176"/>
                  <a:gd name="T32" fmla="*/ 224 w 228"/>
                  <a:gd name="T33" fmla="*/ 133 h 176"/>
                  <a:gd name="T34" fmla="*/ 224 w 228"/>
                  <a:gd name="T35" fmla="*/ 152 h 176"/>
                  <a:gd name="T36" fmla="*/ 224 w 228"/>
                  <a:gd name="T37" fmla="*/ 162 h 176"/>
                  <a:gd name="T38" fmla="*/ 226 w 228"/>
                  <a:gd name="T39" fmla="*/ 172 h 176"/>
                  <a:gd name="T40" fmla="*/ 226 w 228"/>
                  <a:gd name="T41" fmla="*/ 172 h 176"/>
                  <a:gd name="T42" fmla="*/ 226 w 228"/>
                  <a:gd name="T43" fmla="*/ 176 h 176"/>
                  <a:gd name="T44" fmla="*/ 226 w 228"/>
                  <a:gd name="T45" fmla="*/ 176 h 176"/>
                  <a:gd name="T46" fmla="*/ 157 w 228"/>
                  <a:gd name="T47" fmla="*/ 175 h 176"/>
                  <a:gd name="T48" fmla="*/ 118 w 228"/>
                  <a:gd name="T49" fmla="*/ 172 h 176"/>
                  <a:gd name="T50" fmla="*/ 82 w 228"/>
                  <a:gd name="T51" fmla="*/ 170 h 176"/>
                  <a:gd name="T52" fmla="*/ 82 w 228"/>
                  <a:gd name="T53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9"/>
              <p:cNvSpPr/>
              <p:nvPr/>
            </p:nvSpPr>
            <p:spPr bwMode="auto">
              <a:xfrm>
                <a:off x="3044826" y="5083175"/>
                <a:ext cx="512763" cy="271463"/>
              </a:xfrm>
              <a:custGeom>
                <a:avLst/>
                <a:gdLst>
                  <a:gd name="T0" fmla="*/ 0 w 323"/>
                  <a:gd name="T1" fmla="*/ 0 h 171"/>
                  <a:gd name="T2" fmla="*/ 323 w 323"/>
                  <a:gd name="T3" fmla="*/ 0 h 171"/>
                  <a:gd name="T4" fmla="*/ 306 w 323"/>
                  <a:gd name="T5" fmla="*/ 140 h 171"/>
                  <a:gd name="T6" fmla="*/ 306 w 323"/>
                  <a:gd name="T7" fmla="*/ 140 h 171"/>
                  <a:gd name="T8" fmla="*/ 305 w 323"/>
                  <a:gd name="T9" fmla="*/ 147 h 171"/>
                  <a:gd name="T10" fmla="*/ 302 w 323"/>
                  <a:gd name="T11" fmla="*/ 152 h 171"/>
                  <a:gd name="T12" fmla="*/ 296 w 323"/>
                  <a:gd name="T13" fmla="*/ 157 h 171"/>
                  <a:gd name="T14" fmla="*/ 291 w 323"/>
                  <a:gd name="T15" fmla="*/ 161 h 171"/>
                  <a:gd name="T16" fmla="*/ 286 w 323"/>
                  <a:gd name="T17" fmla="*/ 164 h 171"/>
                  <a:gd name="T18" fmla="*/ 279 w 323"/>
                  <a:gd name="T19" fmla="*/ 167 h 171"/>
                  <a:gd name="T20" fmla="*/ 272 w 323"/>
                  <a:gd name="T21" fmla="*/ 168 h 171"/>
                  <a:gd name="T22" fmla="*/ 267 w 323"/>
                  <a:gd name="T23" fmla="*/ 168 h 171"/>
                  <a:gd name="T24" fmla="*/ 0 w 323"/>
                  <a:gd name="T25" fmla="*/ 171 h 171"/>
                  <a:gd name="T26" fmla="*/ 0 w 323"/>
                  <a:gd name="T2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0"/>
              <p:cNvSpPr/>
              <p:nvPr/>
            </p:nvSpPr>
            <p:spPr bwMode="auto">
              <a:xfrm>
                <a:off x="3049588" y="5083175"/>
                <a:ext cx="508000" cy="269875"/>
              </a:xfrm>
              <a:custGeom>
                <a:avLst/>
                <a:gdLst>
                  <a:gd name="T0" fmla="*/ 0 w 320"/>
                  <a:gd name="T1" fmla="*/ 0 h 170"/>
                  <a:gd name="T2" fmla="*/ 0 w 320"/>
                  <a:gd name="T3" fmla="*/ 0 h 170"/>
                  <a:gd name="T4" fmla="*/ 320 w 320"/>
                  <a:gd name="T5" fmla="*/ 0 h 170"/>
                  <a:gd name="T6" fmla="*/ 320 w 320"/>
                  <a:gd name="T7" fmla="*/ 0 h 170"/>
                  <a:gd name="T8" fmla="*/ 303 w 320"/>
                  <a:gd name="T9" fmla="*/ 140 h 170"/>
                  <a:gd name="T10" fmla="*/ 303 w 320"/>
                  <a:gd name="T11" fmla="*/ 140 h 170"/>
                  <a:gd name="T12" fmla="*/ 302 w 320"/>
                  <a:gd name="T13" fmla="*/ 147 h 170"/>
                  <a:gd name="T14" fmla="*/ 299 w 320"/>
                  <a:gd name="T15" fmla="*/ 152 h 170"/>
                  <a:gd name="T16" fmla="*/ 293 w 320"/>
                  <a:gd name="T17" fmla="*/ 157 h 170"/>
                  <a:gd name="T18" fmla="*/ 288 w 320"/>
                  <a:gd name="T19" fmla="*/ 161 h 170"/>
                  <a:gd name="T20" fmla="*/ 283 w 320"/>
                  <a:gd name="T21" fmla="*/ 164 h 170"/>
                  <a:gd name="T22" fmla="*/ 276 w 320"/>
                  <a:gd name="T23" fmla="*/ 167 h 170"/>
                  <a:gd name="T24" fmla="*/ 269 w 320"/>
                  <a:gd name="T25" fmla="*/ 168 h 170"/>
                  <a:gd name="T26" fmla="*/ 264 w 320"/>
                  <a:gd name="T27" fmla="*/ 168 h 170"/>
                  <a:gd name="T28" fmla="*/ 264 w 320"/>
                  <a:gd name="T29" fmla="*/ 168 h 170"/>
                  <a:gd name="T30" fmla="*/ 1 w 320"/>
                  <a:gd name="T31" fmla="*/ 170 h 170"/>
                  <a:gd name="T32" fmla="*/ 1 w 320"/>
                  <a:gd name="T33" fmla="*/ 170 h 170"/>
                  <a:gd name="T34" fmla="*/ 0 w 320"/>
                  <a:gd name="T35" fmla="*/ 0 h 170"/>
                  <a:gd name="T36" fmla="*/ 0 w 320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1"/>
              <p:cNvSpPr/>
              <p:nvPr/>
            </p:nvSpPr>
            <p:spPr bwMode="auto">
              <a:xfrm>
                <a:off x="3055938" y="5083175"/>
                <a:ext cx="501650" cy="269875"/>
              </a:xfrm>
              <a:custGeom>
                <a:avLst/>
                <a:gdLst>
                  <a:gd name="T0" fmla="*/ 0 w 316"/>
                  <a:gd name="T1" fmla="*/ 0 h 170"/>
                  <a:gd name="T2" fmla="*/ 0 w 316"/>
                  <a:gd name="T3" fmla="*/ 0 h 170"/>
                  <a:gd name="T4" fmla="*/ 316 w 316"/>
                  <a:gd name="T5" fmla="*/ 0 h 170"/>
                  <a:gd name="T6" fmla="*/ 316 w 316"/>
                  <a:gd name="T7" fmla="*/ 0 h 170"/>
                  <a:gd name="T8" fmla="*/ 299 w 316"/>
                  <a:gd name="T9" fmla="*/ 140 h 170"/>
                  <a:gd name="T10" fmla="*/ 299 w 316"/>
                  <a:gd name="T11" fmla="*/ 140 h 170"/>
                  <a:gd name="T12" fmla="*/ 298 w 316"/>
                  <a:gd name="T13" fmla="*/ 147 h 170"/>
                  <a:gd name="T14" fmla="*/ 295 w 316"/>
                  <a:gd name="T15" fmla="*/ 152 h 170"/>
                  <a:gd name="T16" fmla="*/ 289 w 316"/>
                  <a:gd name="T17" fmla="*/ 156 h 170"/>
                  <a:gd name="T18" fmla="*/ 284 w 316"/>
                  <a:gd name="T19" fmla="*/ 160 h 170"/>
                  <a:gd name="T20" fmla="*/ 279 w 316"/>
                  <a:gd name="T21" fmla="*/ 164 h 170"/>
                  <a:gd name="T22" fmla="*/ 272 w 316"/>
                  <a:gd name="T23" fmla="*/ 167 h 170"/>
                  <a:gd name="T24" fmla="*/ 266 w 316"/>
                  <a:gd name="T25" fmla="*/ 168 h 170"/>
                  <a:gd name="T26" fmla="*/ 260 w 316"/>
                  <a:gd name="T27" fmla="*/ 168 h 170"/>
                  <a:gd name="T28" fmla="*/ 260 w 316"/>
                  <a:gd name="T29" fmla="*/ 168 h 170"/>
                  <a:gd name="T30" fmla="*/ 1 w 316"/>
                  <a:gd name="T31" fmla="*/ 170 h 170"/>
                  <a:gd name="T32" fmla="*/ 1 w 316"/>
                  <a:gd name="T33" fmla="*/ 170 h 170"/>
                  <a:gd name="T34" fmla="*/ 0 w 316"/>
                  <a:gd name="T35" fmla="*/ 0 h 170"/>
                  <a:gd name="T36" fmla="*/ 0 w 316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2"/>
              <p:cNvSpPr/>
              <p:nvPr/>
            </p:nvSpPr>
            <p:spPr bwMode="auto">
              <a:xfrm>
                <a:off x="3062288" y="5083175"/>
                <a:ext cx="495300" cy="266700"/>
              </a:xfrm>
              <a:custGeom>
                <a:avLst/>
                <a:gdLst>
                  <a:gd name="T0" fmla="*/ 0 w 312"/>
                  <a:gd name="T1" fmla="*/ 0 h 168"/>
                  <a:gd name="T2" fmla="*/ 0 w 312"/>
                  <a:gd name="T3" fmla="*/ 0 h 168"/>
                  <a:gd name="T4" fmla="*/ 312 w 312"/>
                  <a:gd name="T5" fmla="*/ 0 h 168"/>
                  <a:gd name="T6" fmla="*/ 312 w 312"/>
                  <a:gd name="T7" fmla="*/ 0 h 168"/>
                  <a:gd name="T8" fmla="*/ 295 w 312"/>
                  <a:gd name="T9" fmla="*/ 140 h 168"/>
                  <a:gd name="T10" fmla="*/ 295 w 312"/>
                  <a:gd name="T11" fmla="*/ 140 h 168"/>
                  <a:gd name="T12" fmla="*/ 294 w 312"/>
                  <a:gd name="T13" fmla="*/ 147 h 168"/>
                  <a:gd name="T14" fmla="*/ 291 w 312"/>
                  <a:gd name="T15" fmla="*/ 152 h 168"/>
                  <a:gd name="T16" fmla="*/ 285 w 312"/>
                  <a:gd name="T17" fmla="*/ 156 h 168"/>
                  <a:gd name="T18" fmla="*/ 280 w 312"/>
                  <a:gd name="T19" fmla="*/ 160 h 168"/>
                  <a:gd name="T20" fmla="*/ 275 w 312"/>
                  <a:gd name="T21" fmla="*/ 164 h 168"/>
                  <a:gd name="T22" fmla="*/ 269 w 312"/>
                  <a:gd name="T23" fmla="*/ 167 h 168"/>
                  <a:gd name="T24" fmla="*/ 262 w 312"/>
                  <a:gd name="T25" fmla="*/ 168 h 168"/>
                  <a:gd name="T26" fmla="*/ 257 w 312"/>
                  <a:gd name="T27" fmla="*/ 168 h 168"/>
                  <a:gd name="T28" fmla="*/ 257 w 312"/>
                  <a:gd name="T29" fmla="*/ 168 h 168"/>
                  <a:gd name="T30" fmla="*/ 0 w 312"/>
                  <a:gd name="T31" fmla="*/ 168 h 168"/>
                  <a:gd name="T32" fmla="*/ 0 w 312"/>
                  <a:gd name="T33" fmla="*/ 168 h 168"/>
                  <a:gd name="T34" fmla="*/ 0 w 312"/>
                  <a:gd name="T35" fmla="*/ 0 h 168"/>
                  <a:gd name="T36" fmla="*/ 0 w 312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3"/>
              <p:cNvSpPr/>
              <p:nvPr/>
            </p:nvSpPr>
            <p:spPr bwMode="auto">
              <a:xfrm>
                <a:off x="3068638" y="5083175"/>
                <a:ext cx="488950" cy="266700"/>
              </a:xfrm>
              <a:custGeom>
                <a:avLst/>
                <a:gdLst>
                  <a:gd name="T0" fmla="*/ 0 w 308"/>
                  <a:gd name="T1" fmla="*/ 0 h 168"/>
                  <a:gd name="T2" fmla="*/ 0 w 308"/>
                  <a:gd name="T3" fmla="*/ 0 h 168"/>
                  <a:gd name="T4" fmla="*/ 308 w 308"/>
                  <a:gd name="T5" fmla="*/ 0 h 168"/>
                  <a:gd name="T6" fmla="*/ 308 w 308"/>
                  <a:gd name="T7" fmla="*/ 0 h 168"/>
                  <a:gd name="T8" fmla="*/ 291 w 308"/>
                  <a:gd name="T9" fmla="*/ 140 h 168"/>
                  <a:gd name="T10" fmla="*/ 291 w 308"/>
                  <a:gd name="T11" fmla="*/ 140 h 168"/>
                  <a:gd name="T12" fmla="*/ 290 w 308"/>
                  <a:gd name="T13" fmla="*/ 147 h 168"/>
                  <a:gd name="T14" fmla="*/ 287 w 308"/>
                  <a:gd name="T15" fmla="*/ 152 h 168"/>
                  <a:gd name="T16" fmla="*/ 281 w 308"/>
                  <a:gd name="T17" fmla="*/ 156 h 168"/>
                  <a:gd name="T18" fmla="*/ 277 w 308"/>
                  <a:gd name="T19" fmla="*/ 160 h 168"/>
                  <a:gd name="T20" fmla="*/ 271 w 308"/>
                  <a:gd name="T21" fmla="*/ 164 h 168"/>
                  <a:gd name="T22" fmla="*/ 265 w 308"/>
                  <a:gd name="T23" fmla="*/ 166 h 168"/>
                  <a:gd name="T24" fmla="*/ 258 w 308"/>
                  <a:gd name="T25" fmla="*/ 168 h 168"/>
                  <a:gd name="T26" fmla="*/ 253 w 308"/>
                  <a:gd name="T27" fmla="*/ 168 h 168"/>
                  <a:gd name="T28" fmla="*/ 253 w 308"/>
                  <a:gd name="T29" fmla="*/ 168 h 168"/>
                  <a:gd name="T30" fmla="*/ 0 w 308"/>
                  <a:gd name="T31" fmla="*/ 167 h 168"/>
                  <a:gd name="T32" fmla="*/ 0 w 308"/>
                  <a:gd name="T33" fmla="*/ 167 h 168"/>
                  <a:gd name="T34" fmla="*/ 0 w 308"/>
                  <a:gd name="T35" fmla="*/ 0 h 168"/>
                  <a:gd name="T36" fmla="*/ 0 w 308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4"/>
              <p:cNvSpPr/>
              <p:nvPr/>
            </p:nvSpPr>
            <p:spPr bwMode="auto">
              <a:xfrm>
                <a:off x="3074988" y="5083175"/>
                <a:ext cx="482600" cy="266700"/>
              </a:xfrm>
              <a:custGeom>
                <a:avLst/>
                <a:gdLst>
                  <a:gd name="T0" fmla="*/ 0 w 304"/>
                  <a:gd name="T1" fmla="*/ 0 h 168"/>
                  <a:gd name="T2" fmla="*/ 0 w 304"/>
                  <a:gd name="T3" fmla="*/ 0 h 168"/>
                  <a:gd name="T4" fmla="*/ 304 w 304"/>
                  <a:gd name="T5" fmla="*/ 0 h 168"/>
                  <a:gd name="T6" fmla="*/ 304 w 304"/>
                  <a:gd name="T7" fmla="*/ 0 h 168"/>
                  <a:gd name="T8" fmla="*/ 287 w 304"/>
                  <a:gd name="T9" fmla="*/ 140 h 168"/>
                  <a:gd name="T10" fmla="*/ 287 w 304"/>
                  <a:gd name="T11" fmla="*/ 140 h 168"/>
                  <a:gd name="T12" fmla="*/ 286 w 304"/>
                  <a:gd name="T13" fmla="*/ 147 h 168"/>
                  <a:gd name="T14" fmla="*/ 283 w 304"/>
                  <a:gd name="T15" fmla="*/ 152 h 168"/>
                  <a:gd name="T16" fmla="*/ 279 w 304"/>
                  <a:gd name="T17" fmla="*/ 156 h 168"/>
                  <a:gd name="T18" fmla="*/ 273 w 304"/>
                  <a:gd name="T19" fmla="*/ 160 h 168"/>
                  <a:gd name="T20" fmla="*/ 267 w 304"/>
                  <a:gd name="T21" fmla="*/ 164 h 168"/>
                  <a:gd name="T22" fmla="*/ 261 w 304"/>
                  <a:gd name="T23" fmla="*/ 166 h 168"/>
                  <a:gd name="T24" fmla="*/ 254 w 304"/>
                  <a:gd name="T25" fmla="*/ 167 h 168"/>
                  <a:gd name="T26" fmla="*/ 249 w 304"/>
                  <a:gd name="T27" fmla="*/ 168 h 168"/>
                  <a:gd name="T28" fmla="*/ 249 w 304"/>
                  <a:gd name="T29" fmla="*/ 168 h 168"/>
                  <a:gd name="T30" fmla="*/ 0 w 304"/>
                  <a:gd name="T31" fmla="*/ 166 h 168"/>
                  <a:gd name="T32" fmla="*/ 0 w 304"/>
                  <a:gd name="T33" fmla="*/ 166 h 168"/>
                  <a:gd name="T34" fmla="*/ 0 w 304"/>
                  <a:gd name="T35" fmla="*/ 0 h 168"/>
                  <a:gd name="T36" fmla="*/ 0 w 304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5"/>
              <p:cNvSpPr/>
              <p:nvPr/>
            </p:nvSpPr>
            <p:spPr bwMode="auto">
              <a:xfrm>
                <a:off x="3081338" y="5083175"/>
                <a:ext cx="476250" cy="266700"/>
              </a:xfrm>
              <a:custGeom>
                <a:avLst/>
                <a:gdLst>
                  <a:gd name="T0" fmla="*/ 0 w 300"/>
                  <a:gd name="T1" fmla="*/ 0 h 168"/>
                  <a:gd name="T2" fmla="*/ 0 w 300"/>
                  <a:gd name="T3" fmla="*/ 0 h 168"/>
                  <a:gd name="T4" fmla="*/ 300 w 300"/>
                  <a:gd name="T5" fmla="*/ 0 h 168"/>
                  <a:gd name="T6" fmla="*/ 300 w 300"/>
                  <a:gd name="T7" fmla="*/ 0 h 168"/>
                  <a:gd name="T8" fmla="*/ 283 w 300"/>
                  <a:gd name="T9" fmla="*/ 140 h 168"/>
                  <a:gd name="T10" fmla="*/ 283 w 300"/>
                  <a:gd name="T11" fmla="*/ 140 h 168"/>
                  <a:gd name="T12" fmla="*/ 282 w 300"/>
                  <a:gd name="T13" fmla="*/ 147 h 168"/>
                  <a:gd name="T14" fmla="*/ 279 w 300"/>
                  <a:gd name="T15" fmla="*/ 152 h 168"/>
                  <a:gd name="T16" fmla="*/ 275 w 300"/>
                  <a:gd name="T17" fmla="*/ 156 h 168"/>
                  <a:gd name="T18" fmla="*/ 269 w 300"/>
                  <a:gd name="T19" fmla="*/ 160 h 168"/>
                  <a:gd name="T20" fmla="*/ 264 w 300"/>
                  <a:gd name="T21" fmla="*/ 163 h 168"/>
                  <a:gd name="T22" fmla="*/ 257 w 300"/>
                  <a:gd name="T23" fmla="*/ 166 h 168"/>
                  <a:gd name="T24" fmla="*/ 252 w 300"/>
                  <a:gd name="T25" fmla="*/ 167 h 168"/>
                  <a:gd name="T26" fmla="*/ 245 w 300"/>
                  <a:gd name="T27" fmla="*/ 168 h 168"/>
                  <a:gd name="T28" fmla="*/ 245 w 300"/>
                  <a:gd name="T29" fmla="*/ 168 h 168"/>
                  <a:gd name="T30" fmla="*/ 0 w 300"/>
                  <a:gd name="T31" fmla="*/ 164 h 168"/>
                  <a:gd name="T32" fmla="*/ 0 w 300"/>
                  <a:gd name="T33" fmla="*/ 164 h 168"/>
                  <a:gd name="T34" fmla="*/ 0 w 300"/>
                  <a:gd name="T35" fmla="*/ 0 h 168"/>
                  <a:gd name="T36" fmla="*/ 0 w 300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6"/>
              <p:cNvSpPr/>
              <p:nvPr/>
            </p:nvSpPr>
            <p:spPr bwMode="auto">
              <a:xfrm>
                <a:off x="3086101" y="5083175"/>
                <a:ext cx="471488" cy="266700"/>
              </a:xfrm>
              <a:custGeom>
                <a:avLst/>
                <a:gdLst>
                  <a:gd name="T0" fmla="*/ 0 w 297"/>
                  <a:gd name="T1" fmla="*/ 0 h 168"/>
                  <a:gd name="T2" fmla="*/ 0 w 297"/>
                  <a:gd name="T3" fmla="*/ 0 h 168"/>
                  <a:gd name="T4" fmla="*/ 297 w 297"/>
                  <a:gd name="T5" fmla="*/ 0 h 168"/>
                  <a:gd name="T6" fmla="*/ 297 w 297"/>
                  <a:gd name="T7" fmla="*/ 0 h 168"/>
                  <a:gd name="T8" fmla="*/ 280 w 297"/>
                  <a:gd name="T9" fmla="*/ 140 h 168"/>
                  <a:gd name="T10" fmla="*/ 280 w 297"/>
                  <a:gd name="T11" fmla="*/ 140 h 168"/>
                  <a:gd name="T12" fmla="*/ 279 w 297"/>
                  <a:gd name="T13" fmla="*/ 147 h 168"/>
                  <a:gd name="T14" fmla="*/ 276 w 297"/>
                  <a:gd name="T15" fmla="*/ 152 h 168"/>
                  <a:gd name="T16" fmla="*/ 272 w 297"/>
                  <a:gd name="T17" fmla="*/ 156 h 168"/>
                  <a:gd name="T18" fmla="*/ 266 w 297"/>
                  <a:gd name="T19" fmla="*/ 160 h 168"/>
                  <a:gd name="T20" fmla="*/ 261 w 297"/>
                  <a:gd name="T21" fmla="*/ 163 h 168"/>
                  <a:gd name="T22" fmla="*/ 254 w 297"/>
                  <a:gd name="T23" fmla="*/ 166 h 168"/>
                  <a:gd name="T24" fmla="*/ 249 w 297"/>
                  <a:gd name="T25" fmla="*/ 167 h 168"/>
                  <a:gd name="T26" fmla="*/ 243 w 297"/>
                  <a:gd name="T27" fmla="*/ 168 h 168"/>
                  <a:gd name="T28" fmla="*/ 243 w 297"/>
                  <a:gd name="T29" fmla="*/ 168 h 168"/>
                  <a:gd name="T30" fmla="*/ 1 w 297"/>
                  <a:gd name="T31" fmla="*/ 163 h 168"/>
                  <a:gd name="T32" fmla="*/ 1 w 297"/>
                  <a:gd name="T33" fmla="*/ 163 h 168"/>
                  <a:gd name="T34" fmla="*/ 0 w 297"/>
                  <a:gd name="T35" fmla="*/ 0 h 168"/>
                  <a:gd name="T36" fmla="*/ 0 w 297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7"/>
              <p:cNvSpPr/>
              <p:nvPr/>
            </p:nvSpPr>
            <p:spPr bwMode="auto">
              <a:xfrm>
                <a:off x="3092451" y="5083175"/>
                <a:ext cx="465138" cy="266700"/>
              </a:xfrm>
              <a:custGeom>
                <a:avLst/>
                <a:gdLst>
                  <a:gd name="T0" fmla="*/ 0 w 293"/>
                  <a:gd name="T1" fmla="*/ 0 h 168"/>
                  <a:gd name="T2" fmla="*/ 0 w 293"/>
                  <a:gd name="T3" fmla="*/ 0 h 168"/>
                  <a:gd name="T4" fmla="*/ 293 w 293"/>
                  <a:gd name="T5" fmla="*/ 0 h 168"/>
                  <a:gd name="T6" fmla="*/ 293 w 293"/>
                  <a:gd name="T7" fmla="*/ 0 h 168"/>
                  <a:gd name="T8" fmla="*/ 276 w 293"/>
                  <a:gd name="T9" fmla="*/ 140 h 168"/>
                  <a:gd name="T10" fmla="*/ 276 w 293"/>
                  <a:gd name="T11" fmla="*/ 140 h 168"/>
                  <a:gd name="T12" fmla="*/ 275 w 293"/>
                  <a:gd name="T13" fmla="*/ 147 h 168"/>
                  <a:gd name="T14" fmla="*/ 272 w 293"/>
                  <a:gd name="T15" fmla="*/ 152 h 168"/>
                  <a:gd name="T16" fmla="*/ 268 w 293"/>
                  <a:gd name="T17" fmla="*/ 156 h 168"/>
                  <a:gd name="T18" fmla="*/ 262 w 293"/>
                  <a:gd name="T19" fmla="*/ 160 h 168"/>
                  <a:gd name="T20" fmla="*/ 257 w 293"/>
                  <a:gd name="T21" fmla="*/ 163 h 168"/>
                  <a:gd name="T22" fmla="*/ 250 w 293"/>
                  <a:gd name="T23" fmla="*/ 166 h 168"/>
                  <a:gd name="T24" fmla="*/ 245 w 293"/>
                  <a:gd name="T25" fmla="*/ 167 h 168"/>
                  <a:gd name="T26" fmla="*/ 239 w 293"/>
                  <a:gd name="T27" fmla="*/ 168 h 168"/>
                  <a:gd name="T28" fmla="*/ 239 w 293"/>
                  <a:gd name="T29" fmla="*/ 168 h 168"/>
                  <a:gd name="T30" fmla="*/ 0 w 293"/>
                  <a:gd name="T31" fmla="*/ 163 h 168"/>
                  <a:gd name="T32" fmla="*/ 0 w 293"/>
                  <a:gd name="T33" fmla="*/ 163 h 168"/>
                  <a:gd name="T34" fmla="*/ 0 w 293"/>
                  <a:gd name="T35" fmla="*/ 0 h 168"/>
                  <a:gd name="T36" fmla="*/ 0 w 293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8"/>
              <p:cNvSpPr/>
              <p:nvPr/>
            </p:nvSpPr>
            <p:spPr bwMode="auto">
              <a:xfrm>
                <a:off x="3098801" y="5083175"/>
                <a:ext cx="458788" cy="266700"/>
              </a:xfrm>
              <a:custGeom>
                <a:avLst/>
                <a:gdLst>
                  <a:gd name="T0" fmla="*/ 0 w 289"/>
                  <a:gd name="T1" fmla="*/ 0 h 168"/>
                  <a:gd name="T2" fmla="*/ 0 w 289"/>
                  <a:gd name="T3" fmla="*/ 0 h 168"/>
                  <a:gd name="T4" fmla="*/ 289 w 289"/>
                  <a:gd name="T5" fmla="*/ 0 h 168"/>
                  <a:gd name="T6" fmla="*/ 289 w 289"/>
                  <a:gd name="T7" fmla="*/ 0 h 168"/>
                  <a:gd name="T8" fmla="*/ 272 w 289"/>
                  <a:gd name="T9" fmla="*/ 140 h 168"/>
                  <a:gd name="T10" fmla="*/ 272 w 289"/>
                  <a:gd name="T11" fmla="*/ 140 h 168"/>
                  <a:gd name="T12" fmla="*/ 271 w 289"/>
                  <a:gd name="T13" fmla="*/ 147 h 168"/>
                  <a:gd name="T14" fmla="*/ 268 w 289"/>
                  <a:gd name="T15" fmla="*/ 151 h 168"/>
                  <a:gd name="T16" fmla="*/ 264 w 289"/>
                  <a:gd name="T17" fmla="*/ 156 h 168"/>
                  <a:gd name="T18" fmla="*/ 258 w 289"/>
                  <a:gd name="T19" fmla="*/ 160 h 168"/>
                  <a:gd name="T20" fmla="*/ 253 w 289"/>
                  <a:gd name="T21" fmla="*/ 163 h 168"/>
                  <a:gd name="T22" fmla="*/ 248 w 289"/>
                  <a:gd name="T23" fmla="*/ 166 h 168"/>
                  <a:gd name="T24" fmla="*/ 235 w 289"/>
                  <a:gd name="T25" fmla="*/ 168 h 168"/>
                  <a:gd name="T26" fmla="*/ 235 w 289"/>
                  <a:gd name="T27" fmla="*/ 168 h 168"/>
                  <a:gd name="T28" fmla="*/ 0 w 289"/>
                  <a:gd name="T29" fmla="*/ 161 h 168"/>
                  <a:gd name="T30" fmla="*/ 0 w 289"/>
                  <a:gd name="T31" fmla="*/ 161 h 168"/>
                  <a:gd name="T32" fmla="*/ 0 w 289"/>
                  <a:gd name="T33" fmla="*/ 0 h 168"/>
                  <a:gd name="T34" fmla="*/ 0 w 289"/>
                  <a:gd name="T3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9"/>
              <p:cNvSpPr/>
              <p:nvPr/>
            </p:nvSpPr>
            <p:spPr bwMode="auto">
              <a:xfrm>
                <a:off x="3105151" y="5083175"/>
                <a:ext cx="452438" cy="265113"/>
              </a:xfrm>
              <a:custGeom>
                <a:avLst/>
                <a:gdLst>
                  <a:gd name="T0" fmla="*/ 0 w 285"/>
                  <a:gd name="T1" fmla="*/ 0 h 167"/>
                  <a:gd name="T2" fmla="*/ 0 w 285"/>
                  <a:gd name="T3" fmla="*/ 0 h 167"/>
                  <a:gd name="T4" fmla="*/ 285 w 285"/>
                  <a:gd name="T5" fmla="*/ 0 h 167"/>
                  <a:gd name="T6" fmla="*/ 285 w 285"/>
                  <a:gd name="T7" fmla="*/ 0 h 167"/>
                  <a:gd name="T8" fmla="*/ 268 w 285"/>
                  <a:gd name="T9" fmla="*/ 140 h 167"/>
                  <a:gd name="T10" fmla="*/ 268 w 285"/>
                  <a:gd name="T11" fmla="*/ 140 h 167"/>
                  <a:gd name="T12" fmla="*/ 267 w 285"/>
                  <a:gd name="T13" fmla="*/ 147 h 167"/>
                  <a:gd name="T14" fmla="*/ 264 w 285"/>
                  <a:gd name="T15" fmla="*/ 151 h 167"/>
                  <a:gd name="T16" fmla="*/ 260 w 285"/>
                  <a:gd name="T17" fmla="*/ 156 h 167"/>
                  <a:gd name="T18" fmla="*/ 254 w 285"/>
                  <a:gd name="T19" fmla="*/ 160 h 167"/>
                  <a:gd name="T20" fmla="*/ 249 w 285"/>
                  <a:gd name="T21" fmla="*/ 163 h 167"/>
                  <a:gd name="T22" fmla="*/ 244 w 285"/>
                  <a:gd name="T23" fmla="*/ 166 h 167"/>
                  <a:gd name="T24" fmla="*/ 231 w 285"/>
                  <a:gd name="T25" fmla="*/ 167 h 167"/>
                  <a:gd name="T26" fmla="*/ 231 w 285"/>
                  <a:gd name="T27" fmla="*/ 167 h 167"/>
                  <a:gd name="T28" fmla="*/ 0 w 285"/>
                  <a:gd name="T29" fmla="*/ 160 h 167"/>
                  <a:gd name="T30" fmla="*/ 0 w 285"/>
                  <a:gd name="T31" fmla="*/ 160 h 167"/>
                  <a:gd name="T32" fmla="*/ 0 w 285"/>
                  <a:gd name="T33" fmla="*/ 0 h 167"/>
                  <a:gd name="T34" fmla="*/ 0 w 285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0"/>
              <p:cNvSpPr/>
              <p:nvPr/>
            </p:nvSpPr>
            <p:spPr bwMode="auto">
              <a:xfrm>
                <a:off x="3111501" y="5083175"/>
                <a:ext cx="446088" cy="265113"/>
              </a:xfrm>
              <a:custGeom>
                <a:avLst/>
                <a:gdLst>
                  <a:gd name="T0" fmla="*/ 0 w 281"/>
                  <a:gd name="T1" fmla="*/ 0 h 167"/>
                  <a:gd name="T2" fmla="*/ 0 w 281"/>
                  <a:gd name="T3" fmla="*/ 0 h 167"/>
                  <a:gd name="T4" fmla="*/ 281 w 281"/>
                  <a:gd name="T5" fmla="*/ 0 h 167"/>
                  <a:gd name="T6" fmla="*/ 281 w 281"/>
                  <a:gd name="T7" fmla="*/ 0 h 167"/>
                  <a:gd name="T8" fmla="*/ 264 w 281"/>
                  <a:gd name="T9" fmla="*/ 140 h 167"/>
                  <a:gd name="T10" fmla="*/ 264 w 281"/>
                  <a:gd name="T11" fmla="*/ 140 h 167"/>
                  <a:gd name="T12" fmla="*/ 263 w 281"/>
                  <a:gd name="T13" fmla="*/ 145 h 167"/>
                  <a:gd name="T14" fmla="*/ 260 w 281"/>
                  <a:gd name="T15" fmla="*/ 151 h 167"/>
                  <a:gd name="T16" fmla="*/ 256 w 281"/>
                  <a:gd name="T17" fmla="*/ 156 h 167"/>
                  <a:gd name="T18" fmla="*/ 250 w 281"/>
                  <a:gd name="T19" fmla="*/ 160 h 167"/>
                  <a:gd name="T20" fmla="*/ 245 w 281"/>
                  <a:gd name="T21" fmla="*/ 163 h 167"/>
                  <a:gd name="T22" fmla="*/ 240 w 281"/>
                  <a:gd name="T23" fmla="*/ 166 h 167"/>
                  <a:gd name="T24" fmla="*/ 229 w 281"/>
                  <a:gd name="T25" fmla="*/ 167 h 167"/>
                  <a:gd name="T26" fmla="*/ 229 w 281"/>
                  <a:gd name="T27" fmla="*/ 167 h 167"/>
                  <a:gd name="T28" fmla="*/ 0 w 281"/>
                  <a:gd name="T29" fmla="*/ 159 h 167"/>
                  <a:gd name="T30" fmla="*/ 0 w 281"/>
                  <a:gd name="T31" fmla="*/ 159 h 167"/>
                  <a:gd name="T32" fmla="*/ 0 w 281"/>
                  <a:gd name="T33" fmla="*/ 0 h 167"/>
                  <a:gd name="T34" fmla="*/ 0 w 281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1"/>
              <p:cNvSpPr/>
              <p:nvPr/>
            </p:nvSpPr>
            <p:spPr bwMode="auto">
              <a:xfrm>
                <a:off x="3116263" y="5083175"/>
                <a:ext cx="441325" cy="265113"/>
              </a:xfrm>
              <a:custGeom>
                <a:avLst/>
                <a:gdLst>
                  <a:gd name="T0" fmla="*/ 1 w 278"/>
                  <a:gd name="T1" fmla="*/ 0 h 167"/>
                  <a:gd name="T2" fmla="*/ 1 w 278"/>
                  <a:gd name="T3" fmla="*/ 0 h 167"/>
                  <a:gd name="T4" fmla="*/ 278 w 278"/>
                  <a:gd name="T5" fmla="*/ 0 h 167"/>
                  <a:gd name="T6" fmla="*/ 278 w 278"/>
                  <a:gd name="T7" fmla="*/ 0 h 167"/>
                  <a:gd name="T8" fmla="*/ 261 w 278"/>
                  <a:gd name="T9" fmla="*/ 140 h 167"/>
                  <a:gd name="T10" fmla="*/ 261 w 278"/>
                  <a:gd name="T11" fmla="*/ 140 h 167"/>
                  <a:gd name="T12" fmla="*/ 260 w 278"/>
                  <a:gd name="T13" fmla="*/ 145 h 167"/>
                  <a:gd name="T14" fmla="*/ 257 w 278"/>
                  <a:gd name="T15" fmla="*/ 151 h 167"/>
                  <a:gd name="T16" fmla="*/ 253 w 278"/>
                  <a:gd name="T17" fmla="*/ 156 h 167"/>
                  <a:gd name="T18" fmla="*/ 247 w 278"/>
                  <a:gd name="T19" fmla="*/ 159 h 167"/>
                  <a:gd name="T20" fmla="*/ 242 w 278"/>
                  <a:gd name="T21" fmla="*/ 163 h 167"/>
                  <a:gd name="T22" fmla="*/ 237 w 278"/>
                  <a:gd name="T23" fmla="*/ 166 h 167"/>
                  <a:gd name="T24" fmla="*/ 226 w 278"/>
                  <a:gd name="T25" fmla="*/ 167 h 167"/>
                  <a:gd name="T26" fmla="*/ 226 w 278"/>
                  <a:gd name="T27" fmla="*/ 167 h 167"/>
                  <a:gd name="T28" fmla="*/ 0 w 278"/>
                  <a:gd name="T29" fmla="*/ 157 h 167"/>
                  <a:gd name="T30" fmla="*/ 0 w 278"/>
                  <a:gd name="T31" fmla="*/ 157 h 167"/>
                  <a:gd name="T32" fmla="*/ 1 w 278"/>
                  <a:gd name="T33" fmla="*/ 0 h 167"/>
                  <a:gd name="T34" fmla="*/ 1 w 278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2"/>
              <p:cNvSpPr/>
              <p:nvPr/>
            </p:nvSpPr>
            <p:spPr bwMode="auto">
              <a:xfrm>
                <a:off x="3122613" y="5083175"/>
                <a:ext cx="434975" cy="265113"/>
              </a:xfrm>
              <a:custGeom>
                <a:avLst/>
                <a:gdLst>
                  <a:gd name="T0" fmla="*/ 1 w 274"/>
                  <a:gd name="T1" fmla="*/ 0 h 167"/>
                  <a:gd name="T2" fmla="*/ 1 w 274"/>
                  <a:gd name="T3" fmla="*/ 0 h 167"/>
                  <a:gd name="T4" fmla="*/ 274 w 274"/>
                  <a:gd name="T5" fmla="*/ 0 h 167"/>
                  <a:gd name="T6" fmla="*/ 274 w 274"/>
                  <a:gd name="T7" fmla="*/ 0 h 167"/>
                  <a:gd name="T8" fmla="*/ 257 w 274"/>
                  <a:gd name="T9" fmla="*/ 140 h 167"/>
                  <a:gd name="T10" fmla="*/ 257 w 274"/>
                  <a:gd name="T11" fmla="*/ 140 h 167"/>
                  <a:gd name="T12" fmla="*/ 256 w 274"/>
                  <a:gd name="T13" fmla="*/ 145 h 167"/>
                  <a:gd name="T14" fmla="*/ 253 w 274"/>
                  <a:gd name="T15" fmla="*/ 151 h 167"/>
                  <a:gd name="T16" fmla="*/ 249 w 274"/>
                  <a:gd name="T17" fmla="*/ 156 h 167"/>
                  <a:gd name="T18" fmla="*/ 245 w 274"/>
                  <a:gd name="T19" fmla="*/ 159 h 167"/>
                  <a:gd name="T20" fmla="*/ 239 w 274"/>
                  <a:gd name="T21" fmla="*/ 163 h 167"/>
                  <a:gd name="T22" fmla="*/ 233 w 274"/>
                  <a:gd name="T23" fmla="*/ 164 h 167"/>
                  <a:gd name="T24" fmla="*/ 222 w 274"/>
                  <a:gd name="T25" fmla="*/ 167 h 167"/>
                  <a:gd name="T26" fmla="*/ 222 w 274"/>
                  <a:gd name="T27" fmla="*/ 167 h 167"/>
                  <a:gd name="T28" fmla="*/ 0 w 274"/>
                  <a:gd name="T29" fmla="*/ 156 h 167"/>
                  <a:gd name="T30" fmla="*/ 0 w 274"/>
                  <a:gd name="T31" fmla="*/ 156 h 167"/>
                  <a:gd name="T32" fmla="*/ 1 w 274"/>
                  <a:gd name="T33" fmla="*/ 0 h 167"/>
                  <a:gd name="T34" fmla="*/ 1 w 274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3"/>
              <p:cNvSpPr/>
              <p:nvPr/>
            </p:nvSpPr>
            <p:spPr bwMode="auto">
              <a:xfrm>
                <a:off x="3128963" y="5083175"/>
                <a:ext cx="428625" cy="265113"/>
              </a:xfrm>
              <a:custGeom>
                <a:avLst/>
                <a:gdLst>
                  <a:gd name="T0" fmla="*/ 0 w 270"/>
                  <a:gd name="T1" fmla="*/ 0 h 167"/>
                  <a:gd name="T2" fmla="*/ 0 w 270"/>
                  <a:gd name="T3" fmla="*/ 0 h 167"/>
                  <a:gd name="T4" fmla="*/ 270 w 270"/>
                  <a:gd name="T5" fmla="*/ 0 h 167"/>
                  <a:gd name="T6" fmla="*/ 270 w 270"/>
                  <a:gd name="T7" fmla="*/ 0 h 167"/>
                  <a:gd name="T8" fmla="*/ 253 w 270"/>
                  <a:gd name="T9" fmla="*/ 140 h 167"/>
                  <a:gd name="T10" fmla="*/ 253 w 270"/>
                  <a:gd name="T11" fmla="*/ 140 h 167"/>
                  <a:gd name="T12" fmla="*/ 252 w 270"/>
                  <a:gd name="T13" fmla="*/ 145 h 167"/>
                  <a:gd name="T14" fmla="*/ 249 w 270"/>
                  <a:gd name="T15" fmla="*/ 151 h 167"/>
                  <a:gd name="T16" fmla="*/ 245 w 270"/>
                  <a:gd name="T17" fmla="*/ 155 h 167"/>
                  <a:gd name="T18" fmla="*/ 241 w 270"/>
                  <a:gd name="T19" fmla="*/ 159 h 167"/>
                  <a:gd name="T20" fmla="*/ 235 w 270"/>
                  <a:gd name="T21" fmla="*/ 163 h 167"/>
                  <a:gd name="T22" fmla="*/ 230 w 270"/>
                  <a:gd name="T23" fmla="*/ 164 h 167"/>
                  <a:gd name="T24" fmla="*/ 219 w 270"/>
                  <a:gd name="T25" fmla="*/ 167 h 167"/>
                  <a:gd name="T26" fmla="*/ 219 w 270"/>
                  <a:gd name="T27" fmla="*/ 167 h 167"/>
                  <a:gd name="T28" fmla="*/ 0 w 270"/>
                  <a:gd name="T29" fmla="*/ 156 h 167"/>
                  <a:gd name="T30" fmla="*/ 0 w 270"/>
                  <a:gd name="T31" fmla="*/ 156 h 167"/>
                  <a:gd name="T32" fmla="*/ 0 w 270"/>
                  <a:gd name="T33" fmla="*/ 0 h 167"/>
                  <a:gd name="T34" fmla="*/ 0 w 270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4"/>
              <p:cNvSpPr/>
              <p:nvPr/>
            </p:nvSpPr>
            <p:spPr bwMode="auto">
              <a:xfrm>
                <a:off x="3135313" y="5083175"/>
                <a:ext cx="422275" cy="265113"/>
              </a:xfrm>
              <a:custGeom>
                <a:avLst/>
                <a:gdLst>
                  <a:gd name="T0" fmla="*/ 0 w 266"/>
                  <a:gd name="T1" fmla="*/ 0 h 167"/>
                  <a:gd name="T2" fmla="*/ 0 w 266"/>
                  <a:gd name="T3" fmla="*/ 0 h 167"/>
                  <a:gd name="T4" fmla="*/ 266 w 266"/>
                  <a:gd name="T5" fmla="*/ 0 h 167"/>
                  <a:gd name="T6" fmla="*/ 266 w 266"/>
                  <a:gd name="T7" fmla="*/ 0 h 167"/>
                  <a:gd name="T8" fmla="*/ 249 w 266"/>
                  <a:gd name="T9" fmla="*/ 140 h 167"/>
                  <a:gd name="T10" fmla="*/ 249 w 266"/>
                  <a:gd name="T11" fmla="*/ 140 h 167"/>
                  <a:gd name="T12" fmla="*/ 248 w 266"/>
                  <a:gd name="T13" fmla="*/ 145 h 167"/>
                  <a:gd name="T14" fmla="*/ 245 w 266"/>
                  <a:gd name="T15" fmla="*/ 151 h 167"/>
                  <a:gd name="T16" fmla="*/ 241 w 266"/>
                  <a:gd name="T17" fmla="*/ 155 h 167"/>
                  <a:gd name="T18" fmla="*/ 237 w 266"/>
                  <a:gd name="T19" fmla="*/ 159 h 167"/>
                  <a:gd name="T20" fmla="*/ 226 w 266"/>
                  <a:gd name="T21" fmla="*/ 164 h 167"/>
                  <a:gd name="T22" fmla="*/ 215 w 266"/>
                  <a:gd name="T23" fmla="*/ 167 h 167"/>
                  <a:gd name="T24" fmla="*/ 215 w 266"/>
                  <a:gd name="T25" fmla="*/ 167 h 167"/>
                  <a:gd name="T26" fmla="*/ 0 w 266"/>
                  <a:gd name="T27" fmla="*/ 155 h 167"/>
                  <a:gd name="T28" fmla="*/ 0 w 266"/>
                  <a:gd name="T29" fmla="*/ 155 h 167"/>
                  <a:gd name="T30" fmla="*/ 0 w 266"/>
                  <a:gd name="T31" fmla="*/ 0 h 167"/>
                  <a:gd name="T32" fmla="*/ 0 w 266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35"/>
              <p:cNvSpPr/>
              <p:nvPr/>
            </p:nvSpPr>
            <p:spPr bwMode="auto">
              <a:xfrm>
                <a:off x="3138488" y="5083175"/>
                <a:ext cx="419100" cy="265113"/>
              </a:xfrm>
              <a:custGeom>
                <a:avLst/>
                <a:gdLst>
                  <a:gd name="T0" fmla="*/ 2 w 264"/>
                  <a:gd name="T1" fmla="*/ 0 h 167"/>
                  <a:gd name="T2" fmla="*/ 2 w 264"/>
                  <a:gd name="T3" fmla="*/ 0 h 167"/>
                  <a:gd name="T4" fmla="*/ 264 w 264"/>
                  <a:gd name="T5" fmla="*/ 0 h 167"/>
                  <a:gd name="T6" fmla="*/ 264 w 264"/>
                  <a:gd name="T7" fmla="*/ 0 h 167"/>
                  <a:gd name="T8" fmla="*/ 247 w 264"/>
                  <a:gd name="T9" fmla="*/ 140 h 167"/>
                  <a:gd name="T10" fmla="*/ 247 w 264"/>
                  <a:gd name="T11" fmla="*/ 140 h 167"/>
                  <a:gd name="T12" fmla="*/ 246 w 264"/>
                  <a:gd name="T13" fmla="*/ 145 h 167"/>
                  <a:gd name="T14" fmla="*/ 243 w 264"/>
                  <a:gd name="T15" fmla="*/ 151 h 167"/>
                  <a:gd name="T16" fmla="*/ 239 w 264"/>
                  <a:gd name="T17" fmla="*/ 155 h 167"/>
                  <a:gd name="T18" fmla="*/ 235 w 264"/>
                  <a:gd name="T19" fmla="*/ 159 h 167"/>
                  <a:gd name="T20" fmla="*/ 224 w 264"/>
                  <a:gd name="T21" fmla="*/ 164 h 167"/>
                  <a:gd name="T22" fmla="*/ 213 w 264"/>
                  <a:gd name="T23" fmla="*/ 167 h 167"/>
                  <a:gd name="T24" fmla="*/ 213 w 264"/>
                  <a:gd name="T25" fmla="*/ 167 h 167"/>
                  <a:gd name="T26" fmla="*/ 0 w 264"/>
                  <a:gd name="T27" fmla="*/ 153 h 167"/>
                  <a:gd name="T28" fmla="*/ 0 w 264"/>
                  <a:gd name="T29" fmla="*/ 153 h 167"/>
                  <a:gd name="T30" fmla="*/ 2 w 264"/>
                  <a:gd name="T31" fmla="*/ 0 h 167"/>
                  <a:gd name="T32" fmla="*/ 2 w 264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6"/>
              <p:cNvSpPr/>
              <p:nvPr/>
            </p:nvSpPr>
            <p:spPr bwMode="auto">
              <a:xfrm>
                <a:off x="3144838" y="5083175"/>
                <a:ext cx="412750" cy="265113"/>
              </a:xfrm>
              <a:custGeom>
                <a:avLst/>
                <a:gdLst>
                  <a:gd name="T0" fmla="*/ 2 w 260"/>
                  <a:gd name="T1" fmla="*/ 0 h 167"/>
                  <a:gd name="T2" fmla="*/ 2 w 260"/>
                  <a:gd name="T3" fmla="*/ 0 h 167"/>
                  <a:gd name="T4" fmla="*/ 260 w 260"/>
                  <a:gd name="T5" fmla="*/ 0 h 167"/>
                  <a:gd name="T6" fmla="*/ 260 w 260"/>
                  <a:gd name="T7" fmla="*/ 0 h 167"/>
                  <a:gd name="T8" fmla="*/ 243 w 260"/>
                  <a:gd name="T9" fmla="*/ 140 h 167"/>
                  <a:gd name="T10" fmla="*/ 243 w 260"/>
                  <a:gd name="T11" fmla="*/ 140 h 167"/>
                  <a:gd name="T12" fmla="*/ 242 w 260"/>
                  <a:gd name="T13" fmla="*/ 145 h 167"/>
                  <a:gd name="T14" fmla="*/ 239 w 260"/>
                  <a:gd name="T15" fmla="*/ 151 h 167"/>
                  <a:gd name="T16" fmla="*/ 235 w 260"/>
                  <a:gd name="T17" fmla="*/ 155 h 167"/>
                  <a:gd name="T18" fmla="*/ 231 w 260"/>
                  <a:gd name="T19" fmla="*/ 159 h 167"/>
                  <a:gd name="T20" fmla="*/ 220 w 260"/>
                  <a:gd name="T21" fmla="*/ 164 h 167"/>
                  <a:gd name="T22" fmla="*/ 209 w 260"/>
                  <a:gd name="T23" fmla="*/ 167 h 167"/>
                  <a:gd name="T24" fmla="*/ 209 w 260"/>
                  <a:gd name="T25" fmla="*/ 167 h 167"/>
                  <a:gd name="T26" fmla="*/ 0 w 260"/>
                  <a:gd name="T27" fmla="*/ 152 h 167"/>
                  <a:gd name="T28" fmla="*/ 0 w 260"/>
                  <a:gd name="T29" fmla="*/ 152 h 167"/>
                  <a:gd name="T30" fmla="*/ 2 w 260"/>
                  <a:gd name="T31" fmla="*/ 0 h 167"/>
                  <a:gd name="T32" fmla="*/ 2 w 260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37"/>
              <p:cNvSpPr/>
              <p:nvPr/>
            </p:nvSpPr>
            <p:spPr bwMode="auto">
              <a:xfrm>
                <a:off x="3152776" y="5083175"/>
                <a:ext cx="404813" cy="265113"/>
              </a:xfrm>
              <a:custGeom>
                <a:avLst/>
                <a:gdLst>
                  <a:gd name="T0" fmla="*/ 1 w 255"/>
                  <a:gd name="T1" fmla="*/ 0 h 167"/>
                  <a:gd name="T2" fmla="*/ 1 w 255"/>
                  <a:gd name="T3" fmla="*/ 0 h 167"/>
                  <a:gd name="T4" fmla="*/ 255 w 255"/>
                  <a:gd name="T5" fmla="*/ 0 h 167"/>
                  <a:gd name="T6" fmla="*/ 255 w 255"/>
                  <a:gd name="T7" fmla="*/ 0 h 167"/>
                  <a:gd name="T8" fmla="*/ 238 w 255"/>
                  <a:gd name="T9" fmla="*/ 140 h 167"/>
                  <a:gd name="T10" fmla="*/ 238 w 255"/>
                  <a:gd name="T11" fmla="*/ 140 h 167"/>
                  <a:gd name="T12" fmla="*/ 237 w 255"/>
                  <a:gd name="T13" fmla="*/ 145 h 167"/>
                  <a:gd name="T14" fmla="*/ 234 w 255"/>
                  <a:gd name="T15" fmla="*/ 151 h 167"/>
                  <a:gd name="T16" fmla="*/ 230 w 255"/>
                  <a:gd name="T17" fmla="*/ 155 h 167"/>
                  <a:gd name="T18" fmla="*/ 226 w 255"/>
                  <a:gd name="T19" fmla="*/ 159 h 167"/>
                  <a:gd name="T20" fmla="*/ 215 w 255"/>
                  <a:gd name="T21" fmla="*/ 164 h 167"/>
                  <a:gd name="T22" fmla="*/ 205 w 255"/>
                  <a:gd name="T23" fmla="*/ 167 h 167"/>
                  <a:gd name="T24" fmla="*/ 205 w 255"/>
                  <a:gd name="T25" fmla="*/ 167 h 167"/>
                  <a:gd name="T26" fmla="*/ 0 w 255"/>
                  <a:gd name="T27" fmla="*/ 151 h 167"/>
                  <a:gd name="T28" fmla="*/ 0 w 255"/>
                  <a:gd name="T29" fmla="*/ 151 h 167"/>
                  <a:gd name="T30" fmla="*/ 1 w 255"/>
                  <a:gd name="T31" fmla="*/ 0 h 167"/>
                  <a:gd name="T32" fmla="*/ 1 w 255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38"/>
              <p:cNvSpPr/>
              <p:nvPr/>
            </p:nvSpPr>
            <p:spPr bwMode="auto">
              <a:xfrm>
                <a:off x="3159126" y="5083175"/>
                <a:ext cx="398463" cy="265113"/>
              </a:xfrm>
              <a:custGeom>
                <a:avLst/>
                <a:gdLst>
                  <a:gd name="T0" fmla="*/ 1 w 251"/>
                  <a:gd name="T1" fmla="*/ 0 h 167"/>
                  <a:gd name="T2" fmla="*/ 1 w 251"/>
                  <a:gd name="T3" fmla="*/ 0 h 167"/>
                  <a:gd name="T4" fmla="*/ 251 w 251"/>
                  <a:gd name="T5" fmla="*/ 0 h 167"/>
                  <a:gd name="T6" fmla="*/ 251 w 251"/>
                  <a:gd name="T7" fmla="*/ 0 h 167"/>
                  <a:gd name="T8" fmla="*/ 234 w 251"/>
                  <a:gd name="T9" fmla="*/ 140 h 167"/>
                  <a:gd name="T10" fmla="*/ 234 w 251"/>
                  <a:gd name="T11" fmla="*/ 140 h 167"/>
                  <a:gd name="T12" fmla="*/ 233 w 251"/>
                  <a:gd name="T13" fmla="*/ 145 h 167"/>
                  <a:gd name="T14" fmla="*/ 230 w 251"/>
                  <a:gd name="T15" fmla="*/ 151 h 167"/>
                  <a:gd name="T16" fmla="*/ 226 w 251"/>
                  <a:gd name="T17" fmla="*/ 155 h 167"/>
                  <a:gd name="T18" fmla="*/ 222 w 251"/>
                  <a:gd name="T19" fmla="*/ 159 h 167"/>
                  <a:gd name="T20" fmla="*/ 212 w 251"/>
                  <a:gd name="T21" fmla="*/ 164 h 167"/>
                  <a:gd name="T22" fmla="*/ 201 w 251"/>
                  <a:gd name="T23" fmla="*/ 167 h 167"/>
                  <a:gd name="T24" fmla="*/ 201 w 251"/>
                  <a:gd name="T25" fmla="*/ 167 h 167"/>
                  <a:gd name="T26" fmla="*/ 0 w 251"/>
                  <a:gd name="T27" fmla="*/ 149 h 167"/>
                  <a:gd name="T28" fmla="*/ 0 w 251"/>
                  <a:gd name="T29" fmla="*/ 149 h 167"/>
                  <a:gd name="T30" fmla="*/ 1 w 251"/>
                  <a:gd name="T31" fmla="*/ 0 h 167"/>
                  <a:gd name="T32" fmla="*/ 1 w 251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39"/>
              <p:cNvSpPr/>
              <p:nvPr/>
            </p:nvSpPr>
            <p:spPr bwMode="auto">
              <a:xfrm>
                <a:off x="3162301" y="5083175"/>
                <a:ext cx="395288" cy="263525"/>
              </a:xfrm>
              <a:custGeom>
                <a:avLst/>
                <a:gdLst>
                  <a:gd name="T0" fmla="*/ 2 w 249"/>
                  <a:gd name="T1" fmla="*/ 0 h 166"/>
                  <a:gd name="T2" fmla="*/ 2 w 249"/>
                  <a:gd name="T3" fmla="*/ 0 h 166"/>
                  <a:gd name="T4" fmla="*/ 249 w 249"/>
                  <a:gd name="T5" fmla="*/ 0 h 166"/>
                  <a:gd name="T6" fmla="*/ 249 w 249"/>
                  <a:gd name="T7" fmla="*/ 0 h 166"/>
                  <a:gd name="T8" fmla="*/ 232 w 249"/>
                  <a:gd name="T9" fmla="*/ 140 h 166"/>
                  <a:gd name="T10" fmla="*/ 232 w 249"/>
                  <a:gd name="T11" fmla="*/ 140 h 166"/>
                  <a:gd name="T12" fmla="*/ 231 w 249"/>
                  <a:gd name="T13" fmla="*/ 145 h 166"/>
                  <a:gd name="T14" fmla="*/ 228 w 249"/>
                  <a:gd name="T15" fmla="*/ 151 h 166"/>
                  <a:gd name="T16" fmla="*/ 225 w 249"/>
                  <a:gd name="T17" fmla="*/ 155 h 166"/>
                  <a:gd name="T18" fmla="*/ 220 w 249"/>
                  <a:gd name="T19" fmla="*/ 159 h 166"/>
                  <a:gd name="T20" fmla="*/ 210 w 249"/>
                  <a:gd name="T21" fmla="*/ 164 h 166"/>
                  <a:gd name="T22" fmla="*/ 199 w 249"/>
                  <a:gd name="T23" fmla="*/ 166 h 166"/>
                  <a:gd name="T24" fmla="*/ 199 w 249"/>
                  <a:gd name="T25" fmla="*/ 166 h 166"/>
                  <a:gd name="T26" fmla="*/ 0 w 249"/>
                  <a:gd name="T27" fmla="*/ 148 h 166"/>
                  <a:gd name="T28" fmla="*/ 0 w 249"/>
                  <a:gd name="T29" fmla="*/ 148 h 166"/>
                  <a:gd name="T30" fmla="*/ 2 w 249"/>
                  <a:gd name="T31" fmla="*/ 0 h 166"/>
                  <a:gd name="T32" fmla="*/ 2 w 249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40"/>
              <p:cNvSpPr/>
              <p:nvPr/>
            </p:nvSpPr>
            <p:spPr bwMode="auto">
              <a:xfrm>
                <a:off x="3168651" y="5083175"/>
                <a:ext cx="388938" cy="263525"/>
              </a:xfrm>
              <a:custGeom>
                <a:avLst/>
                <a:gdLst>
                  <a:gd name="T0" fmla="*/ 2 w 245"/>
                  <a:gd name="T1" fmla="*/ 0 h 166"/>
                  <a:gd name="T2" fmla="*/ 2 w 245"/>
                  <a:gd name="T3" fmla="*/ 0 h 166"/>
                  <a:gd name="T4" fmla="*/ 245 w 245"/>
                  <a:gd name="T5" fmla="*/ 0 h 166"/>
                  <a:gd name="T6" fmla="*/ 245 w 245"/>
                  <a:gd name="T7" fmla="*/ 0 h 166"/>
                  <a:gd name="T8" fmla="*/ 228 w 245"/>
                  <a:gd name="T9" fmla="*/ 140 h 166"/>
                  <a:gd name="T10" fmla="*/ 228 w 245"/>
                  <a:gd name="T11" fmla="*/ 140 h 166"/>
                  <a:gd name="T12" fmla="*/ 227 w 245"/>
                  <a:gd name="T13" fmla="*/ 145 h 166"/>
                  <a:gd name="T14" fmla="*/ 224 w 245"/>
                  <a:gd name="T15" fmla="*/ 151 h 166"/>
                  <a:gd name="T16" fmla="*/ 221 w 245"/>
                  <a:gd name="T17" fmla="*/ 155 h 166"/>
                  <a:gd name="T18" fmla="*/ 216 w 245"/>
                  <a:gd name="T19" fmla="*/ 159 h 166"/>
                  <a:gd name="T20" fmla="*/ 206 w 245"/>
                  <a:gd name="T21" fmla="*/ 163 h 166"/>
                  <a:gd name="T22" fmla="*/ 195 w 245"/>
                  <a:gd name="T23" fmla="*/ 166 h 166"/>
                  <a:gd name="T24" fmla="*/ 195 w 245"/>
                  <a:gd name="T25" fmla="*/ 166 h 166"/>
                  <a:gd name="T26" fmla="*/ 0 w 245"/>
                  <a:gd name="T27" fmla="*/ 148 h 166"/>
                  <a:gd name="T28" fmla="*/ 0 w 245"/>
                  <a:gd name="T29" fmla="*/ 148 h 166"/>
                  <a:gd name="T30" fmla="*/ 2 w 245"/>
                  <a:gd name="T31" fmla="*/ 0 h 166"/>
                  <a:gd name="T32" fmla="*/ 2 w 245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41"/>
              <p:cNvSpPr/>
              <p:nvPr/>
            </p:nvSpPr>
            <p:spPr bwMode="auto">
              <a:xfrm>
                <a:off x="3175001" y="5083175"/>
                <a:ext cx="382588" cy="263525"/>
              </a:xfrm>
              <a:custGeom>
                <a:avLst/>
                <a:gdLst>
                  <a:gd name="T0" fmla="*/ 2 w 241"/>
                  <a:gd name="T1" fmla="*/ 0 h 166"/>
                  <a:gd name="T2" fmla="*/ 2 w 241"/>
                  <a:gd name="T3" fmla="*/ 0 h 166"/>
                  <a:gd name="T4" fmla="*/ 241 w 241"/>
                  <a:gd name="T5" fmla="*/ 0 h 166"/>
                  <a:gd name="T6" fmla="*/ 241 w 241"/>
                  <a:gd name="T7" fmla="*/ 0 h 166"/>
                  <a:gd name="T8" fmla="*/ 224 w 241"/>
                  <a:gd name="T9" fmla="*/ 140 h 166"/>
                  <a:gd name="T10" fmla="*/ 224 w 241"/>
                  <a:gd name="T11" fmla="*/ 140 h 166"/>
                  <a:gd name="T12" fmla="*/ 223 w 241"/>
                  <a:gd name="T13" fmla="*/ 145 h 166"/>
                  <a:gd name="T14" fmla="*/ 220 w 241"/>
                  <a:gd name="T15" fmla="*/ 151 h 166"/>
                  <a:gd name="T16" fmla="*/ 217 w 241"/>
                  <a:gd name="T17" fmla="*/ 155 h 166"/>
                  <a:gd name="T18" fmla="*/ 212 w 241"/>
                  <a:gd name="T19" fmla="*/ 157 h 166"/>
                  <a:gd name="T20" fmla="*/ 202 w 241"/>
                  <a:gd name="T21" fmla="*/ 163 h 166"/>
                  <a:gd name="T22" fmla="*/ 193 w 241"/>
                  <a:gd name="T23" fmla="*/ 166 h 166"/>
                  <a:gd name="T24" fmla="*/ 193 w 241"/>
                  <a:gd name="T25" fmla="*/ 166 h 166"/>
                  <a:gd name="T26" fmla="*/ 0 w 241"/>
                  <a:gd name="T27" fmla="*/ 147 h 166"/>
                  <a:gd name="T28" fmla="*/ 0 w 241"/>
                  <a:gd name="T29" fmla="*/ 147 h 166"/>
                  <a:gd name="T30" fmla="*/ 2 w 241"/>
                  <a:gd name="T31" fmla="*/ 0 h 166"/>
                  <a:gd name="T32" fmla="*/ 2 w 241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42"/>
              <p:cNvSpPr/>
              <p:nvPr/>
            </p:nvSpPr>
            <p:spPr bwMode="auto">
              <a:xfrm>
                <a:off x="3182938" y="5083175"/>
                <a:ext cx="374650" cy="263525"/>
              </a:xfrm>
              <a:custGeom>
                <a:avLst/>
                <a:gdLst>
                  <a:gd name="T0" fmla="*/ 1 w 236"/>
                  <a:gd name="T1" fmla="*/ 0 h 166"/>
                  <a:gd name="T2" fmla="*/ 1 w 236"/>
                  <a:gd name="T3" fmla="*/ 0 h 166"/>
                  <a:gd name="T4" fmla="*/ 236 w 236"/>
                  <a:gd name="T5" fmla="*/ 0 h 166"/>
                  <a:gd name="T6" fmla="*/ 236 w 236"/>
                  <a:gd name="T7" fmla="*/ 0 h 166"/>
                  <a:gd name="T8" fmla="*/ 219 w 236"/>
                  <a:gd name="T9" fmla="*/ 140 h 166"/>
                  <a:gd name="T10" fmla="*/ 219 w 236"/>
                  <a:gd name="T11" fmla="*/ 140 h 166"/>
                  <a:gd name="T12" fmla="*/ 218 w 236"/>
                  <a:gd name="T13" fmla="*/ 145 h 166"/>
                  <a:gd name="T14" fmla="*/ 215 w 236"/>
                  <a:gd name="T15" fmla="*/ 151 h 166"/>
                  <a:gd name="T16" fmla="*/ 212 w 236"/>
                  <a:gd name="T17" fmla="*/ 155 h 166"/>
                  <a:gd name="T18" fmla="*/ 208 w 236"/>
                  <a:gd name="T19" fmla="*/ 157 h 166"/>
                  <a:gd name="T20" fmla="*/ 197 w 236"/>
                  <a:gd name="T21" fmla="*/ 163 h 166"/>
                  <a:gd name="T22" fmla="*/ 188 w 236"/>
                  <a:gd name="T23" fmla="*/ 166 h 166"/>
                  <a:gd name="T24" fmla="*/ 188 w 236"/>
                  <a:gd name="T25" fmla="*/ 166 h 166"/>
                  <a:gd name="T26" fmla="*/ 0 w 236"/>
                  <a:gd name="T27" fmla="*/ 145 h 166"/>
                  <a:gd name="T28" fmla="*/ 0 w 236"/>
                  <a:gd name="T29" fmla="*/ 145 h 166"/>
                  <a:gd name="T30" fmla="*/ 1 w 236"/>
                  <a:gd name="T31" fmla="*/ 0 h 166"/>
                  <a:gd name="T32" fmla="*/ 1 w 23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43"/>
              <p:cNvSpPr/>
              <p:nvPr/>
            </p:nvSpPr>
            <p:spPr bwMode="auto">
              <a:xfrm>
                <a:off x="3189288" y="5083175"/>
                <a:ext cx="368300" cy="263525"/>
              </a:xfrm>
              <a:custGeom>
                <a:avLst/>
                <a:gdLst>
                  <a:gd name="T0" fmla="*/ 1 w 232"/>
                  <a:gd name="T1" fmla="*/ 0 h 166"/>
                  <a:gd name="T2" fmla="*/ 1 w 232"/>
                  <a:gd name="T3" fmla="*/ 0 h 166"/>
                  <a:gd name="T4" fmla="*/ 232 w 232"/>
                  <a:gd name="T5" fmla="*/ 0 h 166"/>
                  <a:gd name="T6" fmla="*/ 232 w 232"/>
                  <a:gd name="T7" fmla="*/ 0 h 166"/>
                  <a:gd name="T8" fmla="*/ 215 w 232"/>
                  <a:gd name="T9" fmla="*/ 140 h 166"/>
                  <a:gd name="T10" fmla="*/ 215 w 232"/>
                  <a:gd name="T11" fmla="*/ 140 h 166"/>
                  <a:gd name="T12" fmla="*/ 214 w 232"/>
                  <a:gd name="T13" fmla="*/ 145 h 166"/>
                  <a:gd name="T14" fmla="*/ 211 w 232"/>
                  <a:gd name="T15" fmla="*/ 151 h 166"/>
                  <a:gd name="T16" fmla="*/ 208 w 232"/>
                  <a:gd name="T17" fmla="*/ 155 h 166"/>
                  <a:gd name="T18" fmla="*/ 204 w 232"/>
                  <a:gd name="T19" fmla="*/ 157 h 166"/>
                  <a:gd name="T20" fmla="*/ 195 w 232"/>
                  <a:gd name="T21" fmla="*/ 163 h 166"/>
                  <a:gd name="T22" fmla="*/ 184 w 232"/>
                  <a:gd name="T23" fmla="*/ 166 h 166"/>
                  <a:gd name="T24" fmla="*/ 184 w 232"/>
                  <a:gd name="T25" fmla="*/ 166 h 166"/>
                  <a:gd name="T26" fmla="*/ 0 w 232"/>
                  <a:gd name="T27" fmla="*/ 144 h 166"/>
                  <a:gd name="T28" fmla="*/ 0 w 232"/>
                  <a:gd name="T29" fmla="*/ 144 h 166"/>
                  <a:gd name="T30" fmla="*/ 1 w 232"/>
                  <a:gd name="T31" fmla="*/ 0 h 166"/>
                  <a:gd name="T32" fmla="*/ 1 w 23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44"/>
              <p:cNvSpPr/>
              <p:nvPr/>
            </p:nvSpPr>
            <p:spPr bwMode="auto">
              <a:xfrm>
                <a:off x="3192463" y="5083175"/>
                <a:ext cx="365125" cy="263525"/>
              </a:xfrm>
              <a:custGeom>
                <a:avLst/>
                <a:gdLst>
                  <a:gd name="T0" fmla="*/ 3 w 230"/>
                  <a:gd name="T1" fmla="*/ 0 h 166"/>
                  <a:gd name="T2" fmla="*/ 3 w 230"/>
                  <a:gd name="T3" fmla="*/ 0 h 166"/>
                  <a:gd name="T4" fmla="*/ 230 w 230"/>
                  <a:gd name="T5" fmla="*/ 0 h 166"/>
                  <a:gd name="T6" fmla="*/ 230 w 230"/>
                  <a:gd name="T7" fmla="*/ 0 h 166"/>
                  <a:gd name="T8" fmla="*/ 213 w 230"/>
                  <a:gd name="T9" fmla="*/ 140 h 166"/>
                  <a:gd name="T10" fmla="*/ 213 w 230"/>
                  <a:gd name="T11" fmla="*/ 140 h 166"/>
                  <a:gd name="T12" fmla="*/ 212 w 230"/>
                  <a:gd name="T13" fmla="*/ 145 h 166"/>
                  <a:gd name="T14" fmla="*/ 209 w 230"/>
                  <a:gd name="T15" fmla="*/ 149 h 166"/>
                  <a:gd name="T16" fmla="*/ 206 w 230"/>
                  <a:gd name="T17" fmla="*/ 153 h 166"/>
                  <a:gd name="T18" fmla="*/ 202 w 230"/>
                  <a:gd name="T19" fmla="*/ 157 h 166"/>
                  <a:gd name="T20" fmla="*/ 193 w 230"/>
                  <a:gd name="T21" fmla="*/ 163 h 166"/>
                  <a:gd name="T22" fmla="*/ 183 w 230"/>
                  <a:gd name="T23" fmla="*/ 166 h 166"/>
                  <a:gd name="T24" fmla="*/ 183 w 230"/>
                  <a:gd name="T25" fmla="*/ 166 h 166"/>
                  <a:gd name="T26" fmla="*/ 0 w 230"/>
                  <a:gd name="T27" fmla="*/ 143 h 166"/>
                  <a:gd name="T28" fmla="*/ 0 w 230"/>
                  <a:gd name="T29" fmla="*/ 143 h 166"/>
                  <a:gd name="T30" fmla="*/ 3 w 230"/>
                  <a:gd name="T31" fmla="*/ 0 h 166"/>
                  <a:gd name="T32" fmla="*/ 3 w 230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45"/>
              <p:cNvSpPr/>
              <p:nvPr/>
            </p:nvSpPr>
            <p:spPr bwMode="auto">
              <a:xfrm>
                <a:off x="3198813" y="5083175"/>
                <a:ext cx="358775" cy="263525"/>
              </a:xfrm>
              <a:custGeom>
                <a:avLst/>
                <a:gdLst>
                  <a:gd name="T0" fmla="*/ 3 w 226"/>
                  <a:gd name="T1" fmla="*/ 0 h 166"/>
                  <a:gd name="T2" fmla="*/ 3 w 226"/>
                  <a:gd name="T3" fmla="*/ 0 h 166"/>
                  <a:gd name="T4" fmla="*/ 226 w 226"/>
                  <a:gd name="T5" fmla="*/ 0 h 166"/>
                  <a:gd name="T6" fmla="*/ 226 w 226"/>
                  <a:gd name="T7" fmla="*/ 0 h 166"/>
                  <a:gd name="T8" fmla="*/ 209 w 226"/>
                  <a:gd name="T9" fmla="*/ 140 h 166"/>
                  <a:gd name="T10" fmla="*/ 209 w 226"/>
                  <a:gd name="T11" fmla="*/ 140 h 166"/>
                  <a:gd name="T12" fmla="*/ 208 w 226"/>
                  <a:gd name="T13" fmla="*/ 145 h 166"/>
                  <a:gd name="T14" fmla="*/ 205 w 226"/>
                  <a:gd name="T15" fmla="*/ 149 h 166"/>
                  <a:gd name="T16" fmla="*/ 202 w 226"/>
                  <a:gd name="T17" fmla="*/ 153 h 166"/>
                  <a:gd name="T18" fmla="*/ 198 w 226"/>
                  <a:gd name="T19" fmla="*/ 157 h 166"/>
                  <a:gd name="T20" fmla="*/ 189 w 226"/>
                  <a:gd name="T21" fmla="*/ 163 h 166"/>
                  <a:gd name="T22" fmla="*/ 179 w 226"/>
                  <a:gd name="T23" fmla="*/ 166 h 166"/>
                  <a:gd name="T24" fmla="*/ 179 w 226"/>
                  <a:gd name="T25" fmla="*/ 166 h 166"/>
                  <a:gd name="T26" fmla="*/ 0 w 226"/>
                  <a:gd name="T27" fmla="*/ 141 h 166"/>
                  <a:gd name="T28" fmla="*/ 0 w 226"/>
                  <a:gd name="T29" fmla="*/ 141 h 166"/>
                  <a:gd name="T30" fmla="*/ 3 w 226"/>
                  <a:gd name="T31" fmla="*/ 0 h 166"/>
                  <a:gd name="T32" fmla="*/ 3 w 22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46"/>
              <p:cNvSpPr/>
              <p:nvPr/>
            </p:nvSpPr>
            <p:spPr bwMode="auto">
              <a:xfrm>
                <a:off x="3205163" y="5083175"/>
                <a:ext cx="352425" cy="263525"/>
              </a:xfrm>
              <a:custGeom>
                <a:avLst/>
                <a:gdLst>
                  <a:gd name="T0" fmla="*/ 2 w 222"/>
                  <a:gd name="T1" fmla="*/ 0 h 166"/>
                  <a:gd name="T2" fmla="*/ 2 w 222"/>
                  <a:gd name="T3" fmla="*/ 0 h 166"/>
                  <a:gd name="T4" fmla="*/ 222 w 222"/>
                  <a:gd name="T5" fmla="*/ 0 h 166"/>
                  <a:gd name="T6" fmla="*/ 222 w 222"/>
                  <a:gd name="T7" fmla="*/ 0 h 166"/>
                  <a:gd name="T8" fmla="*/ 205 w 222"/>
                  <a:gd name="T9" fmla="*/ 140 h 166"/>
                  <a:gd name="T10" fmla="*/ 205 w 222"/>
                  <a:gd name="T11" fmla="*/ 140 h 166"/>
                  <a:gd name="T12" fmla="*/ 204 w 222"/>
                  <a:gd name="T13" fmla="*/ 145 h 166"/>
                  <a:gd name="T14" fmla="*/ 201 w 222"/>
                  <a:gd name="T15" fmla="*/ 149 h 166"/>
                  <a:gd name="T16" fmla="*/ 198 w 222"/>
                  <a:gd name="T17" fmla="*/ 153 h 166"/>
                  <a:gd name="T18" fmla="*/ 194 w 222"/>
                  <a:gd name="T19" fmla="*/ 157 h 166"/>
                  <a:gd name="T20" fmla="*/ 185 w 222"/>
                  <a:gd name="T21" fmla="*/ 163 h 166"/>
                  <a:gd name="T22" fmla="*/ 175 w 222"/>
                  <a:gd name="T23" fmla="*/ 166 h 166"/>
                  <a:gd name="T24" fmla="*/ 175 w 222"/>
                  <a:gd name="T25" fmla="*/ 166 h 166"/>
                  <a:gd name="T26" fmla="*/ 0 w 222"/>
                  <a:gd name="T27" fmla="*/ 141 h 166"/>
                  <a:gd name="T28" fmla="*/ 0 w 222"/>
                  <a:gd name="T29" fmla="*/ 141 h 166"/>
                  <a:gd name="T30" fmla="*/ 2 w 222"/>
                  <a:gd name="T31" fmla="*/ 0 h 166"/>
                  <a:gd name="T32" fmla="*/ 2 w 22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47"/>
              <p:cNvSpPr/>
              <p:nvPr/>
            </p:nvSpPr>
            <p:spPr bwMode="auto">
              <a:xfrm>
                <a:off x="3211513" y="5083175"/>
                <a:ext cx="346075" cy="263525"/>
              </a:xfrm>
              <a:custGeom>
                <a:avLst/>
                <a:gdLst>
                  <a:gd name="T0" fmla="*/ 2 w 218"/>
                  <a:gd name="T1" fmla="*/ 0 h 166"/>
                  <a:gd name="T2" fmla="*/ 2 w 218"/>
                  <a:gd name="T3" fmla="*/ 0 h 166"/>
                  <a:gd name="T4" fmla="*/ 218 w 218"/>
                  <a:gd name="T5" fmla="*/ 0 h 166"/>
                  <a:gd name="T6" fmla="*/ 218 w 218"/>
                  <a:gd name="T7" fmla="*/ 0 h 166"/>
                  <a:gd name="T8" fmla="*/ 201 w 218"/>
                  <a:gd name="T9" fmla="*/ 140 h 166"/>
                  <a:gd name="T10" fmla="*/ 201 w 218"/>
                  <a:gd name="T11" fmla="*/ 140 h 166"/>
                  <a:gd name="T12" fmla="*/ 200 w 218"/>
                  <a:gd name="T13" fmla="*/ 145 h 166"/>
                  <a:gd name="T14" fmla="*/ 197 w 218"/>
                  <a:gd name="T15" fmla="*/ 149 h 166"/>
                  <a:gd name="T16" fmla="*/ 194 w 218"/>
                  <a:gd name="T17" fmla="*/ 153 h 166"/>
                  <a:gd name="T18" fmla="*/ 190 w 218"/>
                  <a:gd name="T19" fmla="*/ 157 h 166"/>
                  <a:gd name="T20" fmla="*/ 181 w 218"/>
                  <a:gd name="T21" fmla="*/ 163 h 166"/>
                  <a:gd name="T22" fmla="*/ 171 w 218"/>
                  <a:gd name="T23" fmla="*/ 166 h 166"/>
                  <a:gd name="T24" fmla="*/ 171 w 218"/>
                  <a:gd name="T25" fmla="*/ 166 h 166"/>
                  <a:gd name="T26" fmla="*/ 0 w 218"/>
                  <a:gd name="T27" fmla="*/ 140 h 166"/>
                  <a:gd name="T28" fmla="*/ 0 w 218"/>
                  <a:gd name="T29" fmla="*/ 140 h 166"/>
                  <a:gd name="T30" fmla="*/ 2 w 218"/>
                  <a:gd name="T31" fmla="*/ 0 h 166"/>
                  <a:gd name="T32" fmla="*/ 2 w 218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48"/>
              <p:cNvSpPr/>
              <p:nvPr/>
            </p:nvSpPr>
            <p:spPr bwMode="auto">
              <a:xfrm>
                <a:off x="3216276" y="5083175"/>
                <a:ext cx="341313" cy="260350"/>
              </a:xfrm>
              <a:custGeom>
                <a:avLst/>
                <a:gdLst>
                  <a:gd name="T0" fmla="*/ 3 w 215"/>
                  <a:gd name="T1" fmla="*/ 0 h 164"/>
                  <a:gd name="T2" fmla="*/ 3 w 215"/>
                  <a:gd name="T3" fmla="*/ 0 h 164"/>
                  <a:gd name="T4" fmla="*/ 215 w 215"/>
                  <a:gd name="T5" fmla="*/ 0 h 164"/>
                  <a:gd name="T6" fmla="*/ 215 w 215"/>
                  <a:gd name="T7" fmla="*/ 0 h 164"/>
                  <a:gd name="T8" fmla="*/ 198 w 215"/>
                  <a:gd name="T9" fmla="*/ 140 h 164"/>
                  <a:gd name="T10" fmla="*/ 198 w 215"/>
                  <a:gd name="T11" fmla="*/ 140 h 164"/>
                  <a:gd name="T12" fmla="*/ 197 w 215"/>
                  <a:gd name="T13" fmla="*/ 145 h 164"/>
                  <a:gd name="T14" fmla="*/ 195 w 215"/>
                  <a:gd name="T15" fmla="*/ 149 h 164"/>
                  <a:gd name="T16" fmla="*/ 191 w 215"/>
                  <a:gd name="T17" fmla="*/ 153 h 164"/>
                  <a:gd name="T18" fmla="*/ 187 w 215"/>
                  <a:gd name="T19" fmla="*/ 157 h 164"/>
                  <a:gd name="T20" fmla="*/ 178 w 215"/>
                  <a:gd name="T21" fmla="*/ 163 h 164"/>
                  <a:gd name="T22" fmla="*/ 169 w 215"/>
                  <a:gd name="T23" fmla="*/ 164 h 164"/>
                  <a:gd name="T24" fmla="*/ 169 w 215"/>
                  <a:gd name="T25" fmla="*/ 164 h 164"/>
                  <a:gd name="T26" fmla="*/ 0 w 215"/>
                  <a:gd name="T27" fmla="*/ 138 h 164"/>
                  <a:gd name="T28" fmla="*/ 0 w 215"/>
                  <a:gd name="T29" fmla="*/ 138 h 164"/>
                  <a:gd name="T30" fmla="*/ 3 w 215"/>
                  <a:gd name="T31" fmla="*/ 0 h 164"/>
                  <a:gd name="T32" fmla="*/ 3 w 215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49"/>
              <p:cNvSpPr/>
              <p:nvPr/>
            </p:nvSpPr>
            <p:spPr bwMode="auto">
              <a:xfrm>
                <a:off x="3222626" y="5083175"/>
                <a:ext cx="334963" cy="260350"/>
              </a:xfrm>
              <a:custGeom>
                <a:avLst/>
                <a:gdLst>
                  <a:gd name="T0" fmla="*/ 3 w 211"/>
                  <a:gd name="T1" fmla="*/ 0 h 164"/>
                  <a:gd name="T2" fmla="*/ 3 w 211"/>
                  <a:gd name="T3" fmla="*/ 0 h 164"/>
                  <a:gd name="T4" fmla="*/ 211 w 211"/>
                  <a:gd name="T5" fmla="*/ 0 h 164"/>
                  <a:gd name="T6" fmla="*/ 211 w 211"/>
                  <a:gd name="T7" fmla="*/ 0 h 164"/>
                  <a:gd name="T8" fmla="*/ 194 w 211"/>
                  <a:gd name="T9" fmla="*/ 140 h 164"/>
                  <a:gd name="T10" fmla="*/ 194 w 211"/>
                  <a:gd name="T11" fmla="*/ 140 h 164"/>
                  <a:gd name="T12" fmla="*/ 193 w 211"/>
                  <a:gd name="T13" fmla="*/ 145 h 164"/>
                  <a:gd name="T14" fmla="*/ 191 w 211"/>
                  <a:gd name="T15" fmla="*/ 149 h 164"/>
                  <a:gd name="T16" fmla="*/ 187 w 211"/>
                  <a:gd name="T17" fmla="*/ 153 h 164"/>
                  <a:gd name="T18" fmla="*/ 183 w 211"/>
                  <a:gd name="T19" fmla="*/ 157 h 164"/>
                  <a:gd name="T20" fmla="*/ 175 w 211"/>
                  <a:gd name="T21" fmla="*/ 161 h 164"/>
                  <a:gd name="T22" fmla="*/ 165 w 211"/>
                  <a:gd name="T23" fmla="*/ 164 h 164"/>
                  <a:gd name="T24" fmla="*/ 165 w 211"/>
                  <a:gd name="T25" fmla="*/ 164 h 164"/>
                  <a:gd name="T26" fmla="*/ 0 w 211"/>
                  <a:gd name="T27" fmla="*/ 137 h 164"/>
                  <a:gd name="T28" fmla="*/ 0 w 211"/>
                  <a:gd name="T29" fmla="*/ 137 h 164"/>
                  <a:gd name="T30" fmla="*/ 3 w 211"/>
                  <a:gd name="T31" fmla="*/ 0 h 164"/>
                  <a:gd name="T32" fmla="*/ 3 w 21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50"/>
              <p:cNvSpPr/>
              <p:nvPr/>
            </p:nvSpPr>
            <p:spPr bwMode="auto">
              <a:xfrm>
                <a:off x="3228976" y="5083175"/>
                <a:ext cx="328613" cy="260350"/>
              </a:xfrm>
              <a:custGeom>
                <a:avLst/>
                <a:gdLst>
                  <a:gd name="T0" fmla="*/ 3 w 207"/>
                  <a:gd name="T1" fmla="*/ 0 h 164"/>
                  <a:gd name="T2" fmla="*/ 3 w 207"/>
                  <a:gd name="T3" fmla="*/ 0 h 164"/>
                  <a:gd name="T4" fmla="*/ 207 w 207"/>
                  <a:gd name="T5" fmla="*/ 0 h 164"/>
                  <a:gd name="T6" fmla="*/ 207 w 207"/>
                  <a:gd name="T7" fmla="*/ 0 h 164"/>
                  <a:gd name="T8" fmla="*/ 190 w 207"/>
                  <a:gd name="T9" fmla="*/ 140 h 164"/>
                  <a:gd name="T10" fmla="*/ 190 w 207"/>
                  <a:gd name="T11" fmla="*/ 140 h 164"/>
                  <a:gd name="T12" fmla="*/ 189 w 207"/>
                  <a:gd name="T13" fmla="*/ 145 h 164"/>
                  <a:gd name="T14" fmla="*/ 187 w 207"/>
                  <a:gd name="T15" fmla="*/ 149 h 164"/>
                  <a:gd name="T16" fmla="*/ 183 w 207"/>
                  <a:gd name="T17" fmla="*/ 153 h 164"/>
                  <a:gd name="T18" fmla="*/ 179 w 207"/>
                  <a:gd name="T19" fmla="*/ 156 h 164"/>
                  <a:gd name="T20" fmla="*/ 171 w 207"/>
                  <a:gd name="T21" fmla="*/ 161 h 164"/>
                  <a:gd name="T22" fmla="*/ 161 w 207"/>
                  <a:gd name="T23" fmla="*/ 164 h 164"/>
                  <a:gd name="T24" fmla="*/ 161 w 207"/>
                  <a:gd name="T25" fmla="*/ 164 h 164"/>
                  <a:gd name="T26" fmla="*/ 0 w 207"/>
                  <a:gd name="T27" fmla="*/ 136 h 164"/>
                  <a:gd name="T28" fmla="*/ 0 w 207"/>
                  <a:gd name="T29" fmla="*/ 136 h 164"/>
                  <a:gd name="T30" fmla="*/ 3 w 207"/>
                  <a:gd name="T31" fmla="*/ 0 h 164"/>
                  <a:gd name="T32" fmla="*/ 3 w 207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51"/>
              <p:cNvSpPr/>
              <p:nvPr/>
            </p:nvSpPr>
            <p:spPr bwMode="auto">
              <a:xfrm>
                <a:off x="3235326" y="5083175"/>
                <a:ext cx="322263" cy="260350"/>
              </a:xfrm>
              <a:custGeom>
                <a:avLst/>
                <a:gdLst>
                  <a:gd name="T0" fmla="*/ 3 w 203"/>
                  <a:gd name="T1" fmla="*/ 0 h 164"/>
                  <a:gd name="T2" fmla="*/ 3 w 203"/>
                  <a:gd name="T3" fmla="*/ 0 h 164"/>
                  <a:gd name="T4" fmla="*/ 203 w 203"/>
                  <a:gd name="T5" fmla="*/ 0 h 164"/>
                  <a:gd name="T6" fmla="*/ 203 w 203"/>
                  <a:gd name="T7" fmla="*/ 0 h 164"/>
                  <a:gd name="T8" fmla="*/ 186 w 203"/>
                  <a:gd name="T9" fmla="*/ 140 h 164"/>
                  <a:gd name="T10" fmla="*/ 186 w 203"/>
                  <a:gd name="T11" fmla="*/ 140 h 164"/>
                  <a:gd name="T12" fmla="*/ 185 w 203"/>
                  <a:gd name="T13" fmla="*/ 145 h 164"/>
                  <a:gd name="T14" fmla="*/ 183 w 203"/>
                  <a:gd name="T15" fmla="*/ 149 h 164"/>
                  <a:gd name="T16" fmla="*/ 179 w 203"/>
                  <a:gd name="T17" fmla="*/ 153 h 164"/>
                  <a:gd name="T18" fmla="*/ 176 w 203"/>
                  <a:gd name="T19" fmla="*/ 156 h 164"/>
                  <a:gd name="T20" fmla="*/ 167 w 203"/>
                  <a:gd name="T21" fmla="*/ 161 h 164"/>
                  <a:gd name="T22" fmla="*/ 157 w 203"/>
                  <a:gd name="T23" fmla="*/ 164 h 164"/>
                  <a:gd name="T24" fmla="*/ 157 w 203"/>
                  <a:gd name="T25" fmla="*/ 164 h 164"/>
                  <a:gd name="T26" fmla="*/ 0 w 203"/>
                  <a:gd name="T27" fmla="*/ 134 h 164"/>
                  <a:gd name="T28" fmla="*/ 0 w 203"/>
                  <a:gd name="T29" fmla="*/ 134 h 164"/>
                  <a:gd name="T30" fmla="*/ 3 w 203"/>
                  <a:gd name="T31" fmla="*/ 0 h 164"/>
                  <a:gd name="T32" fmla="*/ 3 w 203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52"/>
              <p:cNvSpPr/>
              <p:nvPr/>
            </p:nvSpPr>
            <p:spPr bwMode="auto">
              <a:xfrm>
                <a:off x="3240088" y="5083175"/>
                <a:ext cx="317500" cy="260350"/>
              </a:xfrm>
              <a:custGeom>
                <a:avLst/>
                <a:gdLst>
                  <a:gd name="T0" fmla="*/ 3 w 200"/>
                  <a:gd name="T1" fmla="*/ 0 h 164"/>
                  <a:gd name="T2" fmla="*/ 3 w 200"/>
                  <a:gd name="T3" fmla="*/ 0 h 164"/>
                  <a:gd name="T4" fmla="*/ 200 w 200"/>
                  <a:gd name="T5" fmla="*/ 0 h 164"/>
                  <a:gd name="T6" fmla="*/ 200 w 200"/>
                  <a:gd name="T7" fmla="*/ 0 h 164"/>
                  <a:gd name="T8" fmla="*/ 183 w 200"/>
                  <a:gd name="T9" fmla="*/ 140 h 164"/>
                  <a:gd name="T10" fmla="*/ 183 w 200"/>
                  <a:gd name="T11" fmla="*/ 140 h 164"/>
                  <a:gd name="T12" fmla="*/ 182 w 200"/>
                  <a:gd name="T13" fmla="*/ 145 h 164"/>
                  <a:gd name="T14" fmla="*/ 180 w 200"/>
                  <a:gd name="T15" fmla="*/ 149 h 164"/>
                  <a:gd name="T16" fmla="*/ 176 w 200"/>
                  <a:gd name="T17" fmla="*/ 153 h 164"/>
                  <a:gd name="T18" fmla="*/ 173 w 200"/>
                  <a:gd name="T19" fmla="*/ 156 h 164"/>
                  <a:gd name="T20" fmla="*/ 164 w 200"/>
                  <a:gd name="T21" fmla="*/ 161 h 164"/>
                  <a:gd name="T22" fmla="*/ 156 w 200"/>
                  <a:gd name="T23" fmla="*/ 164 h 164"/>
                  <a:gd name="T24" fmla="*/ 156 w 200"/>
                  <a:gd name="T25" fmla="*/ 164 h 164"/>
                  <a:gd name="T26" fmla="*/ 0 w 200"/>
                  <a:gd name="T27" fmla="*/ 134 h 164"/>
                  <a:gd name="T28" fmla="*/ 0 w 200"/>
                  <a:gd name="T29" fmla="*/ 134 h 164"/>
                  <a:gd name="T30" fmla="*/ 3 w 200"/>
                  <a:gd name="T31" fmla="*/ 0 h 164"/>
                  <a:gd name="T32" fmla="*/ 3 w 200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53"/>
              <p:cNvSpPr/>
              <p:nvPr/>
            </p:nvSpPr>
            <p:spPr bwMode="auto">
              <a:xfrm>
                <a:off x="3246438" y="5083175"/>
                <a:ext cx="311150" cy="260350"/>
              </a:xfrm>
              <a:custGeom>
                <a:avLst/>
                <a:gdLst>
                  <a:gd name="T0" fmla="*/ 3 w 196"/>
                  <a:gd name="T1" fmla="*/ 0 h 164"/>
                  <a:gd name="T2" fmla="*/ 3 w 196"/>
                  <a:gd name="T3" fmla="*/ 0 h 164"/>
                  <a:gd name="T4" fmla="*/ 196 w 196"/>
                  <a:gd name="T5" fmla="*/ 0 h 164"/>
                  <a:gd name="T6" fmla="*/ 196 w 196"/>
                  <a:gd name="T7" fmla="*/ 0 h 164"/>
                  <a:gd name="T8" fmla="*/ 179 w 196"/>
                  <a:gd name="T9" fmla="*/ 140 h 164"/>
                  <a:gd name="T10" fmla="*/ 179 w 196"/>
                  <a:gd name="T11" fmla="*/ 140 h 164"/>
                  <a:gd name="T12" fmla="*/ 178 w 196"/>
                  <a:gd name="T13" fmla="*/ 145 h 164"/>
                  <a:gd name="T14" fmla="*/ 176 w 196"/>
                  <a:gd name="T15" fmla="*/ 149 h 164"/>
                  <a:gd name="T16" fmla="*/ 172 w 196"/>
                  <a:gd name="T17" fmla="*/ 153 h 164"/>
                  <a:gd name="T18" fmla="*/ 169 w 196"/>
                  <a:gd name="T19" fmla="*/ 156 h 164"/>
                  <a:gd name="T20" fmla="*/ 160 w 196"/>
                  <a:gd name="T21" fmla="*/ 161 h 164"/>
                  <a:gd name="T22" fmla="*/ 152 w 196"/>
                  <a:gd name="T23" fmla="*/ 164 h 164"/>
                  <a:gd name="T24" fmla="*/ 152 w 196"/>
                  <a:gd name="T25" fmla="*/ 164 h 164"/>
                  <a:gd name="T26" fmla="*/ 0 w 196"/>
                  <a:gd name="T27" fmla="*/ 133 h 164"/>
                  <a:gd name="T28" fmla="*/ 0 w 196"/>
                  <a:gd name="T29" fmla="*/ 133 h 164"/>
                  <a:gd name="T30" fmla="*/ 3 w 196"/>
                  <a:gd name="T31" fmla="*/ 0 h 164"/>
                  <a:gd name="T32" fmla="*/ 3 w 196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54"/>
              <p:cNvSpPr/>
              <p:nvPr/>
            </p:nvSpPr>
            <p:spPr bwMode="auto">
              <a:xfrm>
                <a:off x="3252788" y="5083175"/>
                <a:ext cx="304800" cy="260350"/>
              </a:xfrm>
              <a:custGeom>
                <a:avLst/>
                <a:gdLst>
                  <a:gd name="T0" fmla="*/ 3 w 192"/>
                  <a:gd name="T1" fmla="*/ 0 h 164"/>
                  <a:gd name="T2" fmla="*/ 3 w 192"/>
                  <a:gd name="T3" fmla="*/ 0 h 164"/>
                  <a:gd name="T4" fmla="*/ 192 w 192"/>
                  <a:gd name="T5" fmla="*/ 0 h 164"/>
                  <a:gd name="T6" fmla="*/ 192 w 192"/>
                  <a:gd name="T7" fmla="*/ 0 h 164"/>
                  <a:gd name="T8" fmla="*/ 175 w 192"/>
                  <a:gd name="T9" fmla="*/ 140 h 164"/>
                  <a:gd name="T10" fmla="*/ 175 w 192"/>
                  <a:gd name="T11" fmla="*/ 140 h 164"/>
                  <a:gd name="T12" fmla="*/ 174 w 192"/>
                  <a:gd name="T13" fmla="*/ 145 h 164"/>
                  <a:gd name="T14" fmla="*/ 172 w 192"/>
                  <a:gd name="T15" fmla="*/ 149 h 164"/>
                  <a:gd name="T16" fmla="*/ 169 w 192"/>
                  <a:gd name="T17" fmla="*/ 153 h 164"/>
                  <a:gd name="T18" fmla="*/ 165 w 192"/>
                  <a:gd name="T19" fmla="*/ 156 h 164"/>
                  <a:gd name="T20" fmla="*/ 157 w 192"/>
                  <a:gd name="T21" fmla="*/ 161 h 164"/>
                  <a:gd name="T22" fmla="*/ 148 w 192"/>
                  <a:gd name="T23" fmla="*/ 164 h 164"/>
                  <a:gd name="T24" fmla="*/ 148 w 192"/>
                  <a:gd name="T25" fmla="*/ 164 h 164"/>
                  <a:gd name="T26" fmla="*/ 0 w 192"/>
                  <a:gd name="T27" fmla="*/ 132 h 164"/>
                  <a:gd name="T28" fmla="*/ 0 w 192"/>
                  <a:gd name="T29" fmla="*/ 132 h 164"/>
                  <a:gd name="T30" fmla="*/ 3 w 192"/>
                  <a:gd name="T31" fmla="*/ 0 h 164"/>
                  <a:gd name="T32" fmla="*/ 3 w 192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55"/>
              <p:cNvSpPr/>
              <p:nvPr/>
            </p:nvSpPr>
            <p:spPr bwMode="auto">
              <a:xfrm>
                <a:off x="3259138" y="5083175"/>
                <a:ext cx="298450" cy="260350"/>
              </a:xfrm>
              <a:custGeom>
                <a:avLst/>
                <a:gdLst>
                  <a:gd name="T0" fmla="*/ 3 w 188"/>
                  <a:gd name="T1" fmla="*/ 0 h 164"/>
                  <a:gd name="T2" fmla="*/ 3 w 188"/>
                  <a:gd name="T3" fmla="*/ 0 h 164"/>
                  <a:gd name="T4" fmla="*/ 188 w 188"/>
                  <a:gd name="T5" fmla="*/ 0 h 164"/>
                  <a:gd name="T6" fmla="*/ 188 w 188"/>
                  <a:gd name="T7" fmla="*/ 0 h 164"/>
                  <a:gd name="T8" fmla="*/ 171 w 188"/>
                  <a:gd name="T9" fmla="*/ 140 h 164"/>
                  <a:gd name="T10" fmla="*/ 171 w 188"/>
                  <a:gd name="T11" fmla="*/ 140 h 164"/>
                  <a:gd name="T12" fmla="*/ 170 w 188"/>
                  <a:gd name="T13" fmla="*/ 145 h 164"/>
                  <a:gd name="T14" fmla="*/ 168 w 188"/>
                  <a:gd name="T15" fmla="*/ 149 h 164"/>
                  <a:gd name="T16" fmla="*/ 165 w 188"/>
                  <a:gd name="T17" fmla="*/ 153 h 164"/>
                  <a:gd name="T18" fmla="*/ 161 w 188"/>
                  <a:gd name="T19" fmla="*/ 156 h 164"/>
                  <a:gd name="T20" fmla="*/ 153 w 188"/>
                  <a:gd name="T21" fmla="*/ 161 h 164"/>
                  <a:gd name="T22" fmla="*/ 144 w 188"/>
                  <a:gd name="T23" fmla="*/ 164 h 164"/>
                  <a:gd name="T24" fmla="*/ 144 w 188"/>
                  <a:gd name="T25" fmla="*/ 164 h 164"/>
                  <a:gd name="T26" fmla="*/ 0 w 188"/>
                  <a:gd name="T27" fmla="*/ 130 h 164"/>
                  <a:gd name="T28" fmla="*/ 0 w 188"/>
                  <a:gd name="T29" fmla="*/ 130 h 164"/>
                  <a:gd name="T30" fmla="*/ 3 w 188"/>
                  <a:gd name="T31" fmla="*/ 0 h 164"/>
                  <a:gd name="T32" fmla="*/ 3 w 18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56"/>
              <p:cNvSpPr/>
              <p:nvPr/>
            </p:nvSpPr>
            <p:spPr bwMode="auto">
              <a:xfrm>
                <a:off x="3265488" y="5083175"/>
                <a:ext cx="292100" cy="260350"/>
              </a:xfrm>
              <a:custGeom>
                <a:avLst/>
                <a:gdLst>
                  <a:gd name="T0" fmla="*/ 3 w 184"/>
                  <a:gd name="T1" fmla="*/ 0 h 164"/>
                  <a:gd name="T2" fmla="*/ 3 w 184"/>
                  <a:gd name="T3" fmla="*/ 0 h 164"/>
                  <a:gd name="T4" fmla="*/ 184 w 184"/>
                  <a:gd name="T5" fmla="*/ 0 h 164"/>
                  <a:gd name="T6" fmla="*/ 184 w 184"/>
                  <a:gd name="T7" fmla="*/ 0 h 164"/>
                  <a:gd name="T8" fmla="*/ 167 w 184"/>
                  <a:gd name="T9" fmla="*/ 140 h 164"/>
                  <a:gd name="T10" fmla="*/ 167 w 184"/>
                  <a:gd name="T11" fmla="*/ 140 h 164"/>
                  <a:gd name="T12" fmla="*/ 166 w 184"/>
                  <a:gd name="T13" fmla="*/ 145 h 164"/>
                  <a:gd name="T14" fmla="*/ 164 w 184"/>
                  <a:gd name="T15" fmla="*/ 149 h 164"/>
                  <a:gd name="T16" fmla="*/ 157 w 184"/>
                  <a:gd name="T17" fmla="*/ 156 h 164"/>
                  <a:gd name="T18" fmla="*/ 149 w 184"/>
                  <a:gd name="T19" fmla="*/ 161 h 164"/>
                  <a:gd name="T20" fmla="*/ 141 w 184"/>
                  <a:gd name="T21" fmla="*/ 164 h 164"/>
                  <a:gd name="T22" fmla="*/ 141 w 184"/>
                  <a:gd name="T23" fmla="*/ 164 h 164"/>
                  <a:gd name="T24" fmla="*/ 0 w 184"/>
                  <a:gd name="T25" fmla="*/ 129 h 164"/>
                  <a:gd name="T26" fmla="*/ 0 w 184"/>
                  <a:gd name="T27" fmla="*/ 129 h 164"/>
                  <a:gd name="T28" fmla="*/ 3 w 184"/>
                  <a:gd name="T29" fmla="*/ 0 h 164"/>
                  <a:gd name="T30" fmla="*/ 3 w 184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57"/>
              <p:cNvSpPr/>
              <p:nvPr/>
            </p:nvSpPr>
            <p:spPr bwMode="auto">
              <a:xfrm>
                <a:off x="3270251" y="5083175"/>
                <a:ext cx="287338" cy="260350"/>
              </a:xfrm>
              <a:custGeom>
                <a:avLst/>
                <a:gdLst>
                  <a:gd name="T0" fmla="*/ 4 w 181"/>
                  <a:gd name="T1" fmla="*/ 0 h 164"/>
                  <a:gd name="T2" fmla="*/ 4 w 181"/>
                  <a:gd name="T3" fmla="*/ 0 h 164"/>
                  <a:gd name="T4" fmla="*/ 181 w 181"/>
                  <a:gd name="T5" fmla="*/ 0 h 164"/>
                  <a:gd name="T6" fmla="*/ 181 w 181"/>
                  <a:gd name="T7" fmla="*/ 0 h 164"/>
                  <a:gd name="T8" fmla="*/ 164 w 181"/>
                  <a:gd name="T9" fmla="*/ 140 h 164"/>
                  <a:gd name="T10" fmla="*/ 164 w 181"/>
                  <a:gd name="T11" fmla="*/ 140 h 164"/>
                  <a:gd name="T12" fmla="*/ 163 w 181"/>
                  <a:gd name="T13" fmla="*/ 145 h 164"/>
                  <a:gd name="T14" fmla="*/ 161 w 181"/>
                  <a:gd name="T15" fmla="*/ 149 h 164"/>
                  <a:gd name="T16" fmla="*/ 154 w 181"/>
                  <a:gd name="T17" fmla="*/ 156 h 164"/>
                  <a:gd name="T18" fmla="*/ 146 w 181"/>
                  <a:gd name="T19" fmla="*/ 160 h 164"/>
                  <a:gd name="T20" fmla="*/ 138 w 181"/>
                  <a:gd name="T21" fmla="*/ 164 h 164"/>
                  <a:gd name="T22" fmla="*/ 138 w 181"/>
                  <a:gd name="T23" fmla="*/ 164 h 164"/>
                  <a:gd name="T24" fmla="*/ 0 w 181"/>
                  <a:gd name="T25" fmla="*/ 128 h 164"/>
                  <a:gd name="T26" fmla="*/ 0 w 181"/>
                  <a:gd name="T27" fmla="*/ 128 h 164"/>
                  <a:gd name="T28" fmla="*/ 4 w 181"/>
                  <a:gd name="T29" fmla="*/ 0 h 164"/>
                  <a:gd name="T30" fmla="*/ 4 w 181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58"/>
              <p:cNvSpPr/>
              <p:nvPr/>
            </p:nvSpPr>
            <p:spPr bwMode="auto">
              <a:xfrm>
                <a:off x="3276601" y="5083175"/>
                <a:ext cx="280988" cy="258763"/>
              </a:xfrm>
              <a:custGeom>
                <a:avLst/>
                <a:gdLst>
                  <a:gd name="T0" fmla="*/ 4 w 177"/>
                  <a:gd name="T1" fmla="*/ 0 h 163"/>
                  <a:gd name="T2" fmla="*/ 4 w 177"/>
                  <a:gd name="T3" fmla="*/ 0 h 163"/>
                  <a:gd name="T4" fmla="*/ 177 w 177"/>
                  <a:gd name="T5" fmla="*/ 0 h 163"/>
                  <a:gd name="T6" fmla="*/ 177 w 177"/>
                  <a:gd name="T7" fmla="*/ 0 h 163"/>
                  <a:gd name="T8" fmla="*/ 160 w 177"/>
                  <a:gd name="T9" fmla="*/ 140 h 163"/>
                  <a:gd name="T10" fmla="*/ 160 w 177"/>
                  <a:gd name="T11" fmla="*/ 140 h 163"/>
                  <a:gd name="T12" fmla="*/ 159 w 177"/>
                  <a:gd name="T13" fmla="*/ 145 h 163"/>
                  <a:gd name="T14" fmla="*/ 157 w 177"/>
                  <a:gd name="T15" fmla="*/ 149 h 163"/>
                  <a:gd name="T16" fmla="*/ 150 w 177"/>
                  <a:gd name="T17" fmla="*/ 156 h 163"/>
                  <a:gd name="T18" fmla="*/ 142 w 177"/>
                  <a:gd name="T19" fmla="*/ 160 h 163"/>
                  <a:gd name="T20" fmla="*/ 134 w 177"/>
                  <a:gd name="T21" fmla="*/ 163 h 163"/>
                  <a:gd name="T22" fmla="*/ 134 w 177"/>
                  <a:gd name="T23" fmla="*/ 163 h 163"/>
                  <a:gd name="T24" fmla="*/ 0 w 177"/>
                  <a:gd name="T25" fmla="*/ 128 h 163"/>
                  <a:gd name="T26" fmla="*/ 0 w 177"/>
                  <a:gd name="T27" fmla="*/ 128 h 163"/>
                  <a:gd name="T28" fmla="*/ 4 w 177"/>
                  <a:gd name="T29" fmla="*/ 0 h 163"/>
                  <a:gd name="T30" fmla="*/ 4 w 17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59"/>
              <p:cNvSpPr/>
              <p:nvPr/>
            </p:nvSpPr>
            <p:spPr bwMode="auto">
              <a:xfrm>
                <a:off x="3282951" y="5083175"/>
                <a:ext cx="274638" cy="258763"/>
              </a:xfrm>
              <a:custGeom>
                <a:avLst/>
                <a:gdLst>
                  <a:gd name="T0" fmla="*/ 3 w 173"/>
                  <a:gd name="T1" fmla="*/ 0 h 163"/>
                  <a:gd name="T2" fmla="*/ 3 w 173"/>
                  <a:gd name="T3" fmla="*/ 0 h 163"/>
                  <a:gd name="T4" fmla="*/ 173 w 173"/>
                  <a:gd name="T5" fmla="*/ 0 h 163"/>
                  <a:gd name="T6" fmla="*/ 173 w 173"/>
                  <a:gd name="T7" fmla="*/ 0 h 163"/>
                  <a:gd name="T8" fmla="*/ 156 w 173"/>
                  <a:gd name="T9" fmla="*/ 140 h 163"/>
                  <a:gd name="T10" fmla="*/ 156 w 173"/>
                  <a:gd name="T11" fmla="*/ 140 h 163"/>
                  <a:gd name="T12" fmla="*/ 155 w 173"/>
                  <a:gd name="T13" fmla="*/ 145 h 163"/>
                  <a:gd name="T14" fmla="*/ 153 w 173"/>
                  <a:gd name="T15" fmla="*/ 149 h 163"/>
                  <a:gd name="T16" fmla="*/ 146 w 173"/>
                  <a:gd name="T17" fmla="*/ 156 h 163"/>
                  <a:gd name="T18" fmla="*/ 140 w 173"/>
                  <a:gd name="T19" fmla="*/ 160 h 163"/>
                  <a:gd name="T20" fmla="*/ 132 w 173"/>
                  <a:gd name="T21" fmla="*/ 163 h 163"/>
                  <a:gd name="T22" fmla="*/ 132 w 173"/>
                  <a:gd name="T23" fmla="*/ 163 h 163"/>
                  <a:gd name="T24" fmla="*/ 0 w 173"/>
                  <a:gd name="T25" fmla="*/ 126 h 163"/>
                  <a:gd name="T26" fmla="*/ 0 w 173"/>
                  <a:gd name="T27" fmla="*/ 126 h 163"/>
                  <a:gd name="T28" fmla="*/ 3 w 173"/>
                  <a:gd name="T29" fmla="*/ 0 h 163"/>
                  <a:gd name="T30" fmla="*/ 3 w 17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60"/>
              <p:cNvSpPr/>
              <p:nvPr/>
            </p:nvSpPr>
            <p:spPr bwMode="auto">
              <a:xfrm>
                <a:off x="3289301" y="5083175"/>
                <a:ext cx="268288" cy="258763"/>
              </a:xfrm>
              <a:custGeom>
                <a:avLst/>
                <a:gdLst>
                  <a:gd name="T0" fmla="*/ 3 w 169"/>
                  <a:gd name="T1" fmla="*/ 0 h 163"/>
                  <a:gd name="T2" fmla="*/ 3 w 169"/>
                  <a:gd name="T3" fmla="*/ 0 h 163"/>
                  <a:gd name="T4" fmla="*/ 169 w 169"/>
                  <a:gd name="T5" fmla="*/ 0 h 163"/>
                  <a:gd name="T6" fmla="*/ 169 w 169"/>
                  <a:gd name="T7" fmla="*/ 0 h 163"/>
                  <a:gd name="T8" fmla="*/ 152 w 169"/>
                  <a:gd name="T9" fmla="*/ 140 h 163"/>
                  <a:gd name="T10" fmla="*/ 152 w 169"/>
                  <a:gd name="T11" fmla="*/ 140 h 163"/>
                  <a:gd name="T12" fmla="*/ 151 w 169"/>
                  <a:gd name="T13" fmla="*/ 144 h 163"/>
                  <a:gd name="T14" fmla="*/ 149 w 169"/>
                  <a:gd name="T15" fmla="*/ 148 h 163"/>
                  <a:gd name="T16" fmla="*/ 142 w 169"/>
                  <a:gd name="T17" fmla="*/ 155 h 163"/>
                  <a:gd name="T18" fmla="*/ 136 w 169"/>
                  <a:gd name="T19" fmla="*/ 160 h 163"/>
                  <a:gd name="T20" fmla="*/ 128 w 169"/>
                  <a:gd name="T21" fmla="*/ 163 h 163"/>
                  <a:gd name="T22" fmla="*/ 128 w 169"/>
                  <a:gd name="T23" fmla="*/ 163 h 163"/>
                  <a:gd name="T24" fmla="*/ 0 w 169"/>
                  <a:gd name="T25" fmla="*/ 125 h 163"/>
                  <a:gd name="T26" fmla="*/ 0 w 169"/>
                  <a:gd name="T27" fmla="*/ 125 h 163"/>
                  <a:gd name="T28" fmla="*/ 3 w 169"/>
                  <a:gd name="T29" fmla="*/ 0 h 163"/>
                  <a:gd name="T30" fmla="*/ 3 w 169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61"/>
              <p:cNvSpPr/>
              <p:nvPr/>
            </p:nvSpPr>
            <p:spPr bwMode="auto">
              <a:xfrm>
                <a:off x="3294063" y="5083175"/>
                <a:ext cx="263525" cy="258763"/>
              </a:xfrm>
              <a:custGeom>
                <a:avLst/>
                <a:gdLst>
                  <a:gd name="T0" fmla="*/ 4 w 166"/>
                  <a:gd name="T1" fmla="*/ 0 h 163"/>
                  <a:gd name="T2" fmla="*/ 4 w 166"/>
                  <a:gd name="T3" fmla="*/ 0 h 163"/>
                  <a:gd name="T4" fmla="*/ 166 w 166"/>
                  <a:gd name="T5" fmla="*/ 0 h 163"/>
                  <a:gd name="T6" fmla="*/ 166 w 166"/>
                  <a:gd name="T7" fmla="*/ 0 h 163"/>
                  <a:gd name="T8" fmla="*/ 149 w 166"/>
                  <a:gd name="T9" fmla="*/ 140 h 163"/>
                  <a:gd name="T10" fmla="*/ 149 w 166"/>
                  <a:gd name="T11" fmla="*/ 140 h 163"/>
                  <a:gd name="T12" fmla="*/ 148 w 166"/>
                  <a:gd name="T13" fmla="*/ 144 h 163"/>
                  <a:gd name="T14" fmla="*/ 146 w 166"/>
                  <a:gd name="T15" fmla="*/ 148 h 163"/>
                  <a:gd name="T16" fmla="*/ 141 w 166"/>
                  <a:gd name="T17" fmla="*/ 155 h 163"/>
                  <a:gd name="T18" fmla="*/ 133 w 166"/>
                  <a:gd name="T19" fmla="*/ 160 h 163"/>
                  <a:gd name="T20" fmla="*/ 125 w 166"/>
                  <a:gd name="T21" fmla="*/ 163 h 163"/>
                  <a:gd name="T22" fmla="*/ 125 w 166"/>
                  <a:gd name="T23" fmla="*/ 163 h 163"/>
                  <a:gd name="T24" fmla="*/ 0 w 166"/>
                  <a:gd name="T25" fmla="*/ 124 h 163"/>
                  <a:gd name="T26" fmla="*/ 0 w 166"/>
                  <a:gd name="T27" fmla="*/ 124 h 163"/>
                  <a:gd name="T28" fmla="*/ 4 w 166"/>
                  <a:gd name="T29" fmla="*/ 0 h 163"/>
                  <a:gd name="T30" fmla="*/ 4 w 166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62"/>
              <p:cNvSpPr/>
              <p:nvPr/>
            </p:nvSpPr>
            <p:spPr bwMode="auto">
              <a:xfrm>
                <a:off x="3300413" y="5083175"/>
                <a:ext cx="257175" cy="258763"/>
              </a:xfrm>
              <a:custGeom>
                <a:avLst/>
                <a:gdLst>
                  <a:gd name="T0" fmla="*/ 4 w 162"/>
                  <a:gd name="T1" fmla="*/ 0 h 163"/>
                  <a:gd name="T2" fmla="*/ 4 w 162"/>
                  <a:gd name="T3" fmla="*/ 0 h 163"/>
                  <a:gd name="T4" fmla="*/ 162 w 162"/>
                  <a:gd name="T5" fmla="*/ 0 h 163"/>
                  <a:gd name="T6" fmla="*/ 162 w 162"/>
                  <a:gd name="T7" fmla="*/ 0 h 163"/>
                  <a:gd name="T8" fmla="*/ 145 w 162"/>
                  <a:gd name="T9" fmla="*/ 140 h 163"/>
                  <a:gd name="T10" fmla="*/ 145 w 162"/>
                  <a:gd name="T11" fmla="*/ 140 h 163"/>
                  <a:gd name="T12" fmla="*/ 144 w 162"/>
                  <a:gd name="T13" fmla="*/ 144 h 163"/>
                  <a:gd name="T14" fmla="*/ 142 w 162"/>
                  <a:gd name="T15" fmla="*/ 148 h 163"/>
                  <a:gd name="T16" fmla="*/ 137 w 162"/>
                  <a:gd name="T17" fmla="*/ 155 h 163"/>
                  <a:gd name="T18" fmla="*/ 129 w 162"/>
                  <a:gd name="T19" fmla="*/ 160 h 163"/>
                  <a:gd name="T20" fmla="*/ 121 w 162"/>
                  <a:gd name="T21" fmla="*/ 163 h 163"/>
                  <a:gd name="T22" fmla="*/ 121 w 162"/>
                  <a:gd name="T23" fmla="*/ 163 h 163"/>
                  <a:gd name="T24" fmla="*/ 0 w 162"/>
                  <a:gd name="T25" fmla="*/ 122 h 163"/>
                  <a:gd name="T26" fmla="*/ 0 w 162"/>
                  <a:gd name="T27" fmla="*/ 122 h 163"/>
                  <a:gd name="T28" fmla="*/ 4 w 162"/>
                  <a:gd name="T29" fmla="*/ 0 h 163"/>
                  <a:gd name="T30" fmla="*/ 4 w 162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3"/>
              <p:cNvSpPr/>
              <p:nvPr/>
            </p:nvSpPr>
            <p:spPr bwMode="auto">
              <a:xfrm>
                <a:off x="3306763" y="5083175"/>
                <a:ext cx="250825" cy="258763"/>
              </a:xfrm>
              <a:custGeom>
                <a:avLst/>
                <a:gdLst>
                  <a:gd name="T0" fmla="*/ 4 w 158"/>
                  <a:gd name="T1" fmla="*/ 0 h 163"/>
                  <a:gd name="T2" fmla="*/ 4 w 158"/>
                  <a:gd name="T3" fmla="*/ 0 h 163"/>
                  <a:gd name="T4" fmla="*/ 158 w 158"/>
                  <a:gd name="T5" fmla="*/ 0 h 163"/>
                  <a:gd name="T6" fmla="*/ 158 w 158"/>
                  <a:gd name="T7" fmla="*/ 0 h 163"/>
                  <a:gd name="T8" fmla="*/ 141 w 158"/>
                  <a:gd name="T9" fmla="*/ 140 h 163"/>
                  <a:gd name="T10" fmla="*/ 141 w 158"/>
                  <a:gd name="T11" fmla="*/ 140 h 163"/>
                  <a:gd name="T12" fmla="*/ 140 w 158"/>
                  <a:gd name="T13" fmla="*/ 144 h 163"/>
                  <a:gd name="T14" fmla="*/ 138 w 158"/>
                  <a:gd name="T15" fmla="*/ 148 h 163"/>
                  <a:gd name="T16" fmla="*/ 133 w 158"/>
                  <a:gd name="T17" fmla="*/ 155 h 163"/>
                  <a:gd name="T18" fmla="*/ 125 w 158"/>
                  <a:gd name="T19" fmla="*/ 160 h 163"/>
                  <a:gd name="T20" fmla="*/ 118 w 158"/>
                  <a:gd name="T21" fmla="*/ 163 h 163"/>
                  <a:gd name="T22" fmla="*/ 118 w 158"/>
                  <a:gd name="T23" fmla="*/ 163 h 163"/>
                  <a:gd name="T24" fmla="*/ 0 w 158"/>
                  <a:gd name="T25" fmla="*/ 121 h 163"/>
                  <a:gd name="T26" fmla="*/ 0 w 158"/>
                  <a:gd name="T27" fmla="*/ 121 h 163"/>
                  <a:gd name="T28" fmla="*/ 4 w 158"/>
                  <a:gd name="T29" fmla="*/ 0 h 163"/>
                  <a:gd name="T30" fmla="*/ 4 w 158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64"/>
              <p:cNvSpPr/>
              <p:nvPr/>
            </p:nvSpPr>
            <p:spPr bwMode="auto">
              <a:xfrm>
                <a:off x="3313113" y="5083175"/>
                <a:ext cx="244475" cy="258763"/>
              </a:xfrm>
              <a:custGeom>
                <a:avLst/>
                <a:gdLst>
                  <a:gd name="T0" fmla="*/ 4 w 154"/>
                  <a:gd name="T1" fmla="*/ 0 h 163"/>
                  <a:gd name="T2" fmla="*/ 4 w 154"/>
                  <a:gd name="T3" fmla="*/ 0 h 163"/>
                  <a:gd name="T4" fmla="*/ 154 w 154"/>
                  <a:gd name="T5" fmla="*/ 0 h 163"/>
                  <a:gd name="T6" fmla="*/ 154 w 154"/>
                  <a:gd name="T7" fmla="*/ 0 h 163"/>
                  <a:gd name="T8" fmla="*/ 137 w 154"/>
                  <a:gd name="T9" fmla="*/ 140 h 163"/>
                  <a:gd name="T10" fmla="*/ 137 w 154"/>
                  <a:gd name="T11" fmla="*/ 140 h 163"/>
                  <a:gd name="T12" fmla="*/ 136 w 154"/>
                  <a:gd name="T13" fmla="*/ 144 h 163"/>
                  <a:gd name="T14" fmla="*/ 134 w 154"/>
                  <a:gd name="T15" fmla="*/ 148 h 163"/>
                  <a:gd name="T16" fmla="*/ 129 w 154"/>
                  <a:gd name="T17" fmla="*/ 155 h 163"/>
                  <a:gd name="T18" fmla="*/ 122 w 154"/>
                  <a:gd name="T19" fmla="*/ 160 h 163"/>
                  <a:gd name="T20" fmla="*/ 114 w 154"/>
                  <a:gd name="T21" fmla="*/ 163 h 163"/>
                  <a:gd name="T22" fmla="*/ 114 w 154"/>
                  <a:gd name="T23" fmla="*/ 163 h 163"/>
                  <a:gd name="T24" fmla="*/ 0 w 154"/>
                  <a:gd name="T25" fmla="*/ 119 h 163"/>
                  <a:gd name="T26" fmla="*/ 0 w 154"/>
                  <a:gd name="T27" fmla="*/ 119 h 163"/>
                  <a:gd name="T28" fmla="*/ 4 w 154"/>
                  <a:gd name="T29" fmla="*/ 0 h 163"/>
                  <a:gd name="T30" fmla="*/ 4 w 154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65"/>
              <p:cNvSpPr/>
              <p:nvPr/>
            </p:nvSpPr>
            <p:spPr bwMode="auto">
              <a:xfrm>
                <a:off x="3317876" y="5083175"/>
                <a:ext cx="239713" cy="258763"/>
              </a:xfrm>
              <a:custGeom>
                <a:avLst/>
                <a:gdLst>
                  <a:gd name="T0" fmla="*/ 4 w 151"/>
                  <a:gd name="T1" fmla="*/ 0 h 163"/>
                  <a:gd name="T2" fmla="*/ 4 w 151"/>
                  <a:gd name="T3" fmla="*/ 0 h 163"/>
                  <a:gd name="T4" fmla="*/ 151 w 151"/>
                  <a:gd name="T5" fmla="*/ 0 h 163"/>
                  <a:gd name="T6" fmla="*/ 151 w 151"/>
                  <a:gd name="T7" fmla="*/ 0 h 163"/>
                  <a:gd name="T8" fmla="*/ 134 w 151"/>
                  <a:gd name="T9" fmla="*/ 140 h 163"/>
                  <a:gd name="T10" fmla="*/ 134 w 151"/>
                  <a:gd name="T11" fmla="*/ 140 h 163"/>
                  <a:gd name="T12" fmla="*/ 133 w 151"/>
                  <a:gd name="T13" fmla="*/ 144 h 163"/>
                  <a:gd name="T14" fmla="*/ 131 w 151"/>
                  <a:gd name="T15" fmla="*/ 148 h 163"/>
                  <a:gd name="T16" fmla="*/ 126 w 151"/>
                  <a:gd name="T17" fmla="*/ 155 h 163"/>
                  <a:gd name="T18" fmla="*/ 119 w 151"/>
                  <a:gd name="T19" fmla="*/ 160 h 163"/>
                  <a:gd name="T20" fmla="*/ 111 w 151"/>
                  <a:gd name="T21" fmla="*/ 163 h 163"/>
                  <a:gd name="T22" fmla="*/ 111 w 151"/>
                  <a:gd name="T23" fmla="*/ 163 h 163"/>
                  <a:gd name="T24" fmla="*/ 0 w 151"/>
                  <a:gd name="T25" fmla="*/ 119 h 163"/>
                  <a:gd name="T26" fmla="*/ 0 w 151"/>
                  <a:gd name="T27" fmla="*/ 119 h 163"/>
                  <a:gd name="T28" fmla="*/ 4 w 151"/>
                  <a:gd name="T29" fmla="*/ 0 h 163"/>
                  <a:gd name="T30" fmla="*/ 4 w 151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66"/>
              <p:cNvSpPr/>
              <p:nvPr/>
            </p:nvSpPr>
            <p:spPr bwMode="auto">
              <a:xfrm>
                <a:off x="3324226" y="5083175"/>
                <a:ext cx="233363" cy="258763"/>
              </a:xfrm>
              <a:custGeom>
                <a:avLst/>
                <a:gdLst>
                  <a:gd name="T0" fmla="*/ 4 w 147"/>
                  <a:gd name="T1" fmla="*/ 0 h 163"/>
                  <a:gd name="T2" fmla="*/ 4 w 147"/>
                  <a:gd name="T3" fmla="*/ 0 h 163"/>
                  <a:gd name="T4" fmla="*/ 147 w 147"/>
                  <a:gd name="T5" fmla="*/ 0 h 163"/>
                  <a:gd name="T6" fmla="*/ 147 w 147"/>
                  <a:gd name="T7" fmla="*/ 0 h 163"/>
                  <a:gd name="T8" fmla="*/ 130 w 147"/>
                  <a:gd name="T9" fmla="*/ 140 h 163"/>
                  <a:gd name="T10" fmla="*/ 130 w 147"/>
                  <a:gd name="T11" fmla="*/ 140 h 163"/>
                  <a:gd name="T12" fmla="*/ 129 w 147"/>
                  <a:gd name="T13" fmla="*/ 144 h 163"/>
                  <a:gd name="T14" fmla="*/ 127 w 147"/>
                  <a:gd name="T15" fmla="*/ 148 h 163"/>
                  <a:gd name="T16" fmla="*/ 122 w 147"/>
                  <a:gd name="T17" fmla="*/ 155 h 163"/>
                  <a:gd name="T18" fmla="*/ 115 w 147"/>
                  <a:gd name="T19" fmla="*/ 159 h 163"/>
                  <a:gd name="T20" fmla="*/ 107 w 147"/>
                  <a:gd name="T21" fmla="*/ 163 h 163"/>
                  <a:gd name="T22" fmla="*/ 107 w 147"/>
                  <a:gd name="T23" fmla="*/ 163 h 163"/>
                  <a:gd name="T24" fmla="*/ 0 w 147"/>
                  <a:gd name="T25" fmla="*/ 118 h 163"/>
                  <a:gd name="T26" fmla="*/ 0 w 147"/>
                  <a:gd name="T27" fmla="*/ 118 h 163"/>
                  <a:gd name="T28" fmla="*/ 4 w 147"/>
                  <a:gd name="T29" fmla="*/ 0 h 163"/>
                  <a:gd name="T30" fmla="*/ 4 w 14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67"/>
              <p:cNvSpPr/>
              <p:nvPr/>
            </p:nvSpPr>
            <p:spPr bwMode="auto">
              <a:xfrm>
                <a:off x="3330576" y="5083175"/>
                <a:ext cx="227013" cy="258763"/>
              </a:xfrm>
              <a:custGeom>
                <a:avLst/>
                <a:gdLst>
                  <a:gd name="T0" fmla="*/ 4 w 143"/>
                  <a:gd name="T1" fmla="*/ 0 h 163"/>
                  <a:gd name="T2" fmla="*/ 4 w 143"/>
                  <a:gd name="T3" fmla="*/ 0 h 163"/>
                  <a:gd name="T4" fmla="*/ 143 w 143"/>
                  <a:gd name="T5" fmla="*/ 0 h 163"/>
                  <a:gd name="T6" fmla="*/ 143 w 143"/>
                  <a:gd name="T7" fmla="*/ 0 h 163"/>
                  <a:gd name="T8" fmla="*/ 126 w 143"/>
                  <a:gd name="T9" fmla="*/ 140 h 163"/>
                  <a:gd name="T10" fmla="*/ 126 w 143"/>
                  <a:gd name="T11" fmla="*/ 140 h 163"/>
                  <a:gd name="T12" fmla="*/ 125 w 143"/>
                  <a:gd name="T13" fmla="*/ 144 h 163"/>
                  <a:gd name="T14" fmla="*/ 123 w 143"/>
                  <a:gd name="T15" fmla="*/ 148 h 163"/>
                  <a:gd name="T16" fmla="*/ 118 w 143"/>
                  <a:gd name="T17" fmla="*/ 155 h 163"/>
                  <a:gd name="T18" fmla="*/ 111 w 143"/>
                  <a:gd name="T19" fmla="*/ 159 h 163"/>
                  <a:gd name="T20" fmla="*/ 104 w 143"/>
                  <a:gd name="T21" fmla="*/ 163 h 163"/>
                  <a:gd name="T22" fmla="*/ 104 w 143"/>
                  <a:gd name="T23" fmla="*/ 163 h 163"/>
                  <a:gd name="T24" fmla="*/ 0 w 143"/>
                  <a:gd name="T25" fmla="*/ 117 h 163"/>
                  <a:gd name="T26" fmla="*/ 0 w 143"/>
                  <a:gd name="T27" fmla="*/ 117 h 163"/>
                  <a:gd name="T28" fmla="*/ 4 w 143"/>
                  <a:gd name="T29" fmla="*/ 0 h 163"/>
                  <a:gd name="T30" fmla="*/ 4 w 14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68"/>
              <p:cNvSpPr/>
              <p:nvPr/>
            </p:nvSpPr>
            <p:spPr bwMode="auto">
              <a:xfrm>
                <a:off x="3336926" y="5083175"/>
                <a:ext cx="220663" cy="255588"/>
              </a:xfrm>
              <a:custGeom>
                <a:avLst/>
                <a:gdLst>
                  <a:gd name="T0" fmla="*/ 4 w 139"/>
                  <a:gd name="T1" fmla="*/ 0 h 161"/>
                  <a:gd name="T2" fmla="*/ 4 w 139"/>
                  <a:gd name="T3" fmla="*/ 0 h 161"/>
                  <a:gd name="T4" fmla="*/ 139 w 139"/>
                  <a:gd name="T5" fmla="*/ 0 h 161"/>
                  <a:gd name="T6" fmla="*/ 139 w 139"/>
                  <a:gd name="T7" fmla="*/ 0 h 161"/>
                  <a:gd name="T8" fmla="*/ 122 w 139"/>
                  <a:gd name="T9" fmla="*/ 140 h 161"/>
                  <a:gd name="T10" fmla="*/ 122 w 139"/>
                  <a:gd name="T11" fmla="*/ 140 h 161"/>
                  <a:gd name="T12" fmla="*/ 121 w 139"/>
                  <a:gd name="T13" fmla="*/ 144 h 161"/>
                  <a:gd name="T14" fmla="*/ 119 w 139"/>
                  <a:gd name="T15" fmla="*/ 148 h 161"/>
                  <a:gd name="T16" fmla="*/ 114 w 139"/>
                  <a:gd name="T17" fmla="*/ 155 h 161"/>
                  <a:gd name="T18" fmla="*/ 107 w 139"/>
                  <a:gd name="T19" fmla="*/ 159 h 161"/>
                  <a:gd name="T20" fmla="*/ 100 w 139"/>
                  <a:gd name="T21" fmla="*/ 161 h 161"/>
                  <a:gd name="T22" fmla="*/ 100 w 139"/>
                  <a:gd name="T23" fmla="*/ 161 h 161"/>
                  <a:gd name="T24" fmla="*/ 0 w 139"/>
                  <a:gd name="T25" fmla="*/ 115 h 161"/>
                  <a:gd name="T26" fmla="*/ 0 w 139"/>
                  <a:gd name="T27" fmla="*/ 115 h 161"/>
                  <a:gd name="T28" fmla="*/ 4 w 139"/>
                  <a:gd name="T29" fmla="*/ 0 h 161"/>
                  <a:gd name="T30" fmla="*/ 4 w 139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69"/>
              <p:cNvSpPr/>
              <p:nvPr/>
            </p:nvSpPr>
            <p:spPr bwMode="auto">
              <a:xfrm>
                <a:off x="3343276" y="5083175"/>
                <a:ext cx="214313" cy="255588"/>
              </a:xfrm>
              <a:custGeom>
                <a:avLst/>
                <a:gdLst>
                  <a:gd name="T0" fmla="*/ 4 w 135"/>
                  <a:gd name="T1" fmla="*/ 0 h 161"/>
                  <a:gd name="T2" fmla="*/ 4 w 135"/>
                  <a:gd name="T3" fmla="*/ 0 h 161"/>
                  <a:gd name="T4" fmla="*/ 135 w 135"/>
                  <a:gd name="T5" fmla="*/ 0 h 161"/>
                  <a:gd name="T6" fmla="*/ 135 w 135"/>
                  <a:gd name="T7" fmla="*/ 0 h 161"/>
                  <a:gd name="T8" fmla="*/ 118 w 135"/>
                  <a:gd name="T9" fmla="*/ 140 h 161"/>
                  <a:gd name="T10" fmla="*/ 118 w 135"/>
                  <a:gd name="T11" fmla="*/ 140 h 161"/>
                  <a:gd name="T12" fmla="*/ 117 w 135"/>
                  <a:gd name="T13" fmla="*/ 144 h 161"/>
                  <a:gd name="T14" fmla="*/ 115 w 135"/>
                  <a:gd name="T15" fmla="*/ 148 h 161"/>
                  <a:gd name="T16" fmla="*/ 110 w 135"/>
                  <a:gd name="T17" fmla="*/ 155 h 161"/>
                  <a:gd name="T18" fmla="*/ 103 w 135"/>
                  <a:gd name="T19" fmla="*/ 159 h 161"/>
                  <a:gd name="T20" fmla="*/ 96 w 135"/>
                  <a:gd name="T21" fmla="*/ 161 h 161"/>
                  <a:gd name="T22" fmla="*/ 96 w 135"/>
                  <a:gd name="T23" fmla="*/ 161 h 161"/>
                  <a:gd name="T24" fmla="*/ 0 w 135"/>
                  <a:gd name="T25" fmla="*/ 114 h 161"/>
                  <a:gd name="T26" fmla="*/ 0 w 135"/>
                  <a:gd name="T27" fmla="*/ 114 h 161"/>
                  <a:gd name="T28" fmla="*/ 4 w 135"/>
                  <a:gd name="T29" fmla="*/ 0 h 161"/>
                  <a:gd name="T30" fmla="*/ 4 w 135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70"/>
              <p:cNvSpPr/>
              <p:nvPr/>
            </p:nvSpPr>
            <p:spPr bwMode="auto">
              <a:xfrm>
                <a:off x="3348038" y="5083175"/>
                <a:ext cx="209550" cy="255588"/>
              </a:xfrm>
              <a:custGeom>
                <a:avLst/>
                <a:gdLst>
                  <a:gd name="T0" fmla="*/ 5 w 132"/>
                  <a:gd name="T1" fmla="*/ 0 h 161"/>
                  <a:gd name="T2" fmla="*/ 5 w 132"/>
                  <a:gd name="T3" fmla="*/ 0 h 161"/>
                  <a:gd name="T4" fmla="*/ 132 w 132"/>
                  <a:gd name="T5" fmla="*/ 0 h 161"/>
                  <a:gd name="T6" fmla="*/ 132 w 132"/>
                  <a:gd name="T7" fmla="*/ 0 h 161"/>
                  <a:gd name="T8" fmla="*/ 115 w 132"/>
                  <a:gd name="T9" fmla="*/ 140 h 161"/>
                  <a:gd name="T10" fmla="*/ 115 w 132"/>
                  <a:gd name="T11" fmla="*/ 140 h 161"/>
                  <a:gd name="T12" fmla="*/ 114 w 132"/>
                  <a:gd name="T13" fmla="*/ 144 h 161"/>
                  <a:gd name="T14" fmla="*/ 112 w 132"/>
                  <a:gd name="T15" fmla="*/ 148 h 161"/>
                  <a:gd name="T16" fmla="*/ 108 w 132"/>
                  <a:gd name="T17" fmla="*/ 153 h 161"/>
                  <a:gd name="T18" fmla="*/ 101 w 132"/>
                  <a:gd name="T19" fmla="*/ 159 h 161"/>
                  <a:gd name="T20" fmla="*/ 95 w 132"/>
                  <a:gd name="T21" fmla="*/ 161 h 161"/>
                  <a:gd name="T22" fmla="*/ 95 w 132"/>
                  <a:gd name="T23" fmla="*/ 161 h 161"/>
                  <a:gd name="T24" fmla="*/ 0 w 132"/>
                  <a:gd name="T25" fmla="*/ 113 h 161"/>
                  <a:gd name="T26" fmla="*/ 0 w 132"/>
                  <a:gd name="T27" fmla="*/ 113 h 161"/>
                  <a:gd name="T28" fmla="*/ 5 w 132"/>
                  <a:gd name="T29" fmla="*/ 0 h 161"/>
                  <a:gd name="T30" fmla="*/ 5 w 132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71"/>
              <p:cNvSpPr/>
              <p:nvPr/>
            </p:nvSpPr>
            <p:spPr bwMode="auto">
              <a:xfrm>
                <a:off x="3354388" y="5083175"/>
                <a:ext cx="203200" cy="255588"/>
              </a:xfrm>
              <a:custGeom>
                <a:avLst/>
                <a:gdLst>
                  <a:gd name="T0" fmla="*/ 4 w 128"/>
                  <a:gd name="T1" fmla="*/ 0 h 161"/>
                  <a:gd name="T2" fmla="*/ 4 w 128"/>
                  <a:gd name="T3" fmla="*/ 0 h 161"/>
                  <a:gd name="T4" fmla="*/ 128 w 128"/>
                  <a:gd name="T5" fmla="*/ 0 h 161"/>
                  <a:gd name="T6" fmla="*/ 128 w 128"/>
                  <a:gd name="T7" fmla="*/ 0 h 161"/>
                  <a:gd name="T8" fmla="*/ 111 w 128"/>
                  <a:gd name="T9" fmla="*/ 140 h 161"/>
                  <a:gd name="T10" fmla="*/ 111 w 128"/>
                  <a:gd name="T11" fmla="*/ 140 h 161"/>
                  <a:gd name="T12" fmla="*/ 111 w 128"/>
                  <a:gd name="T13" fmla="*/ 144 h 161"/>
                  <a:gd name="T14" fmla="*/ 108 w 128"/>
                  <a:gd name="T15" fmla="*/ 148 h 161"/>
                  <a:gd name="T16" fmla="*/ 104 w 128"/>
                  <a:gd name="T17" fmla="*/ 153 h 161"/>
                  <a:gd name="T18" fmla="*/ 97 w 128"/>
                  <a:gd name="T19" fmla="*/ 159 h 161"/>
                  <a:gd name="T20" fmla="*/ 91 w 128"/>
                  <a:gd name="T21" fmla="*/ 161 h 161"/>
                  <a:gd name="T22" fmla="*/ 91 w 128"/>
                  <a:gd name="T23" fmla="*/ 161 h 161"/>
                  <a:gd name="T24" fmla="*/ 0 w 128"/>
                  <a:gd name="T25" fmla="*/ 113 h 161"/>
                  <a:gd name="T26" fmla="*/ 0 w 128"/>
                  <a:gd name="T27" fmla="*/ 113 h 161"/>
                  <a:gd name="T28" fmla="*/ 4 w 128"/>
                  <a:gd name="T29" fmla="*/ 0 h 161"/>
                  <a:gd name="T30" fmla="*/ 4 w 128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72"/>
              <p:cNvSpPr/>
              <p:nvPr/>
            </p:nvSpPr>
            <p:spPr bwMode="auto">
              <a:xfrm>
                <a:off x="3360738" y="5083175"/>
                <a:ext cx="196850" cy="255588"/>
              </a:xfrm>
              <a:custGeom>
                <a:avLst/>
                <a:gdLst>
                  <a:gd name="T0" fmla="*/ 4 w 124"/>
                  <a:gd name="T1" fmla="*/ 0 h 161"/>
                  <a:gd name="T2" fmla="*/ 4 w 124"/>
                  <a:gd name="T3" fmla="*/ 0 h 161"/>
                  <a:gd name="T4" fmla="*/ 124 w 124"/>
                  <a:gd name="T5" fmla="*/ 0 h 161"/>
                  <a:gd name="T6" fmla="*/ 124 w 124"/>
                  <a:gd name="T7" fmla="*/ 0 h 161"/>
                  <a:gd name="T8" fmla="*/ 107 w 124"/>
                  <a:gd name="T9" fmla="*/ 140 h 161"/>
                  <a:gd name="T10" fmla="*/ 107 w 124"/>
                  <a:gd name="T11" fmla="*/ 140 h 161"/>
                  <a:gd name="T12" fmla="*/ 104 w 124"/>
                  <a:gd name="T13" fmla="*/ 148 h 161"/>
                  <a:gd name="T14" fmla="*/ 100 w 124"/>
                  <a:gd name="T15" fmla="*/ 153 h 161"/>
                  <a:gd name="T16" fmla="*/ 93 w 124"/>
                  <a:gd name="T17" fmla="*/ 159 h 161"/>
                  <a:gd name="T18" fmla="*/ 87 w 124"/>
                  <a:gd name="T19" fmla="*/ 161 h 161"/>
                  <a:gd name="T20" fmla="*/ 87 w 124"/>
                  <a:gd name="T21" fmla="*/ 161 h 161"/>
                  <a:gd name="T22" fmla="*/ 0 w 124"/>
                  <a:gd name="T23" fmla="*/ 111 h 161"/>
                  <a:gd name="T24" fmla="*/ 0 w 124"/>
                  <a:gd name="T25" fmla="*/ 111 h 161"/>
                  <a:gd name="T26" fmla="*/ 4 w 124"/>
                  <a:gd name="T27" fmla="*/ 0 h 161"/>
                  <a:gd name="T28" fmla="*/ 4 w 124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3"/>
              <p:cNvSpPr/>
              <p:nvPr/>
            </p:nvSpPr>
            <p:spPr bwMode="auto">
              <a:xfrm>
                <a:off x="3367088" y="5083175"/>
                <a:ext cx="190500" cy="255588"/>
              </a:xfrm>
              <a:custGeom>
                <a:avLst/>
                <a:gdLst>
                  <a:gd name="T0" fmla="*/ 4 w 120"/>
                  <a:gd name="T1" fmla="*/ 0 h 161"/>
                  <a:gd name="T2" fmla="*/ 4 w 120"/>
                  <a:gd name="T3" fmla="*/ 0 h 161"/>
                  <a:gd name="T4" fmla="*/ 120 w 120"/>
                  <a:gd name="T5" fmla="*/ 0 h 161"/>
                  <a:gd name="T6" fmla="*/ 120 w 120"/>
                  <a:gd name="T7" fmla="*/ 0 h 161"/>
                  <a:gd name="T8" fmla="*/ 103 w 120"/>
                  <a:gd name="T9" fmla="*/ 140 h 161"/>
                  <a:gd name="T10" fmla="*/ 103 w 120"/>
                  <a:gd name="T11" fmla="*/ 140 h 161"/>
                  <a:gd name="T12" fmla="*/ 100 w 120"/>
                  <a:gd name="T13" fmla="*/ 148 h 161"/>
                  <a:gd name="T14" fmla="*/ 96 w 120"/>
                  <a:gd name="T15" fmla="*/ 153 h 161"/>
                  <a:gd name="T16" fmla="*/ 89 w 120"/>
                  <a:gd name="T17" fmla="*/ 159 h 161"/>
                  <a:gd name="T18" fmla="*/ 83 w 120"/>
                  <a:gd name="T19" fmla="*/ 161 h 161"/>
                  <a:gd name="T20" fmla="*/ 83 w 120"/>
                  <a:gd name="T21" fmla="*/ 161 h 161"/>
                  <a:gd name="T22" fmla="*/ 0 w 120"/>
                  <a:gd name="T23" fmla="*/ 110 h 161"/>
                  <a:gd name="T24" fmla="*/ 0 w 120"/>
                  <a:gd name="T25" fmla="*/ 110 h 161"/>
                  <a:gd name="T26" fmla="*/ 4 w 120"/>
                  <a:gd name="T27" fmla="*/ 0 h 161"/>
                  <a:gd name="T28" fmla="*/ 4 w 120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4"/>
              <p:cNvSpPr/>
              <p:nvPr/>
            </p:nvSpPr>
            <p:spPr bwMode="auto">
              <a:xfrm>
                <a:off x="3371851" y="5083175"/>
                <a:ext cx="185738" cy="255588"/>
              </a:xfrm>
              <a:custGeom>
                <a:avLst/>
                <a:gdLst>
                  <a:gd name="T0" fmla="*/ 5 w 117"/>
                  <a:gd name="T1" fmla="*/ 0 h 161"/>
                  <a:gd name="T2" fmla="*/ 5 w 117"/>
                  <a:gd name="T3" fmla="*/ 0 h 161"/>
                  <a:gd name="T4" fmla="*/ 117 w 117"/>
                  <a:gd name="T5" fmla="*/ 0 h 161"/>
                  <a:gd name="T6" fmla="*/ 117 w 117"/>
                  <a:gd name="T7" fmla="*/ 0 h 161"/>
                  <a:gd name="T8" fmla="*/ 100 w 117"/>
                  <a:gd name="T9" fmla="*/ 140 h 161"/>
                  <a:gd name="T10" fmla="*/ 100 w 117"/>
                  <a:gd name="T11" fmla="*/ 140 h 161"/>
                  <a:gd name="T12" fmla="*/ 97 w 117"/>
                  <a:gd name="T13" fmla="*/ 148 h 161"/>
                  <a:gd name="T14" fmla="*/ 93 w 117"/>
                  <a:gd name="T15" fmla="*/ 153 h 161"/>
                  <a:gd name="T16" fmla="*/ 86 w 117"/>
                  <a:gd name="T17" fmla="*/ 157 h 161"/>
                  <a:gd name="T18" fmla="*/ 81 w 117"/>
                  <a:gd name="T19" fmla="*/ 161 h 161"/>
                  <a:gd name="T20" fmla="*/ 81 w 117"/>
                  <a:gd name="T21" fmla="*/ 161 h 161"/>
                  <a:gd name="T22" fmla="*/ 0 w 117"/>
                  <a:gd name="T23" fmla="*/ 109 h 161"/>
                  <a:gd name="T24" fmla="*/ 0 w 117"/>
                  <a:gd name="T25" fmla="*/ 109 h 161"/>
                  <a:gd name="T26" fmla="*/ 5 w 117"/>
                  <a:gd name="T27" fmla="*/ 0 h 161"/>
                  <a:gd name="T28" fmla="*/ 5 w 117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5"/>
              <p:cNvSpPr/>
              <p:nvPr/>
            </p:nvSpPr>
            <p:spPr bwMode="auto">
              <a:xfrm>
                <a:off x="3378201" y="5083175"/>
                <a:ext cx="179388" cy="255588"/>
              </a:xfrm>
              <a:custGeom>
                <a:avLst/>
                <a:gdLst>
                  <a:gd name="T0" fmla="*/ 5 w 113"/>
                  <a:gd name="T1" fmla="*/ 0 h 161"/>
                  <a:gd name="T2" fmla="*/ 5 w 113"/>
                  <a:gd name="T3" fmla="*/ 0 h 161"/>
                  <a:gd name="T4" fmla="*/ 113 w 113"/>
                  <a:gd name="T5" fmla="*/ 0 h 161"/>
                  <a:gd name="T6" fmla="*/ 113 w 113"/>
                  <a:gd name="T7" fmla="*/ 0 h 161"/>
                  <a:gd name="T8" fmla="*/ 96 w 113"/>
                  <a:gd name="T9" fmla="*/ 140 h 161"/>
                  <a:gd name="T10" fmla="*/ 96 w 113"/>
                  <a:gd name="T11" fmla="*/ 140 h 161"/>
                  <a:gd name="T12" fmla="*/ 93 w 113"/>
                  <a:gd name="T13" fmla="*/ 147 h 161"/>
                  <a:gd name="T14" fmla="*/ 89 w 113"/>
                  <a:gd name="T15" fmla="*/ 153 h 161"/>
                  <a:gd name="T16" fmla="*/ 84 w 113"/>
                  <a:gd name="T17" fmla="*/ 157 h 161"/>
                  <a:gd name="T18" fmla="*/ 77 w 113"/>
                  <a:gd name="T19" fmla="*/ 161 h 161"/>
                  <a:gd name="T20" fmla="*/ 77 w 113"/>
                  <a:gd name="T21" fmla="*/ 161 h 161"/>
                  <a:gd name="T22" fmla="*/ 0 w 113"/>
                  <a:gd name="T23" fmla="*/ 107 h 161"/>
                  <a:gd name="T24" fmla="*/ 0 w 113"/>
                  <a:gd name="T25" fmla="*/ 107 h 161"/>
                  <a:gd name="T26" fmla="*/ 5 w 113"/>
                  <a:gd name="T27" fmla="*/ 0 h 161"/>
                  <a:gd name="T28" fmla="*/ 5 w 113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6"/>
              <p:cNvSpPr/>
              <p:nvPr/>
            </p:nvSpPr>
            <p:spPr bwMode="auto">
              <a:xfrm>
                <a:off x="3384551" y="5083175"/>
                <a:ext cx="173038" cy="255588"/>
              </a:xfrm>
              <a:custGeom>
                <a:avLst/>
                <a:gdLst>
                  <a:gd name="T0" fmla="*/ 5 w 109"/>
                  <a:gd name="T1" fmla="*/ 0 h 161"/>
                  <a:gd name="T2" fmla="*/ 5 w 109"/>
                  <a:gd name="T3" fmla="*/ 0 h 161"/>
                  <a:gd name="T4" fmla="*/ 109 w 109"/>
                  <a:gd name="T5" fmla="*/ 0 h 161"/>
                  <a:gd name="T6" fmla="*/ 109 w 109"/>
                  <a:gd name="T7" fmla="*/ 0 h 161"/>
                  <a:gd name="T8" fmla="*/ 92 w 109"/>
                  <a:gd name="T9" fmla="*/ 140 h 161"/>
                  <a:gd name="T10" fmla="*/ 92 w 109"/>
                  <a:gd name="T11" fmla="*/ 140 h 161"/>
                  <a:gd name="T12" fmla="*/ 89 w 109"/>
                  <a:gd name="T13" fmla="*/ 147 h 161"/>
                  <a:gd name="T14" fmla="*/ 85 w 109"/>
                  <a:gd name="T15" fmla="*/ 153 h 161"/>
                  <a:gd name="T16" fmla="*/ 80 w 109"/>
                  <a:gd name="T17" fmla="*/ 157 h 161"/>
                  <a:gd name="T18" fmla="*/ 73 w 109"/>
                  <a:gd name="T19" fmla="*/ 161 h 161"/>
                  <a:gd name="T20" fmla="*/ 73 w 109"/>
                  <a:gd name="T21" fmla="*/ 161 h 161"/>
                  <a:gd name="T22" fmla="*/ 0 w 109"/>
                  <a:gd name="T23" fmla="*/ 106 h 161"/>
                  <a:gd name="T24" fmla="*/ 0 w 109"/>
                  <a:gd name="T25" fmla="*/ 106 h 161"/>
                  <a:gd name="T26" fmla="*/ 5 w 109"/>
                  <a:gd name="T27" fmla="*/ 0 h 161"/>
                  <a:gd name="T28" fmla="*/ 5 w 109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7"/>
              <p:cNvSpPr/>
              <p:nvPr/>
            </p:nvSpPr>
            <p:spPr bwMode="auto">
              <a:xfrm>
                <a:off x="3390901" y="5083175"/>
                <a:ext cx="166688" cy="254000"/>
              </a:xfrm>
              <a:custGeom>
                <a:avLst/>
                <a:gdLst>
                  <a:gd name="T0" fmla="*/ 5 w 105"/>
                  <a:gd name="T1" fmla="*/ 0 h 160"/>
                  <a:gd name="T2" fmla="*/ 5 w 105"/>
                  <a:gd name="T3" fmla="*/ 0 h 160"/>
                  <a:gd name="T4" fmla="*/ 105 w 105"/>
                  <a:gd name="T5" fmla="*/ 0 h 160"/>
                  <a:gd name="T6" fmla="*/ 105 w 105"/>
                  <a:gd name="T7" fmla="*/ 0 h 160"/>
                  <a:gd name="T8" fmla="*/ 88 w 105"/>
                  <a:gd name="T9" fmla="*/ 140 h 160"/>
                  <a:gd name="T10" fmla="*/ 88 w 105"/>
                  <a:gd name="T11" fmla="*/ 140 h 160"/>
                  <a:gd name="T12" fmla="*/ 87 w 105"/>
                  <a:gd name="T13" fmla="*/ 147 h 160"/>
                  <a:gd name="T14" fmla="*/ 81 w 105"/>
                  <a:gd name="T15" fmla="*/ 153 h 160"/>
                  <a:gd name="T16" fmla="*/ 76 w 105"/>
                  <a:gd name="T17" fmla="*/ 157 h 160"/>
                  <a:gd name="T18" fmla="*/ 69 w 105"/>
                  <a:gd name="T19" fmla="*/ 160 h 160"/>
                  <a:gd name="T20" fmla="*/ 69 w 105"/>
                  <a:gd name="T21" fmla="*/ 160 h 160"/>
                  <a:gd name="T22" fmla="*/ 0 w 105"/>
                  <a:gd name="T23" fmla="*/ 106 h 160"/>
                  <a:gd name="T24" fmla="*/ 0 w 105"/>
                  <a:gd name="T25" fmla="*/ 106 h 160"/>
                  <a:gd name="T26" fmla="*/ 5 w 105"/>
                  <a:gd name="T27" fmla="*/ 0 h 160"/>
                  <a:gd name="T28" fmla="*/ 5 w 10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8"/>
              <p:cNvSpPr/>
              <p:nvPr/>
            </p:nvSpPr>
            <p:spPr bwMode="auto">
              <a:xfrm>
                <a:off x="3395663" y="5083175"/>
                <a:ext cx="161925" cy="254000"/>
              </a:xfrm>
              <a:custGeom>
                <a:avLst/>
                <a:gdLst>
                  <a:gd name="T0" fmla="*/ 5 w 102"/>
                  <a:gd name="T1" fmla="*/ 0 h 160"/>
                  <a:gd name="T2" fmla="*/ 5 w 102"/>
                  <a:gd name="T3" fmla="*/ 0 h 160"/>
                  <a:gd name="T4" fmla="*/ 102 w 102"/>
                  <a:gd name="T5" fmla="*/ 0 h 160"/>
                  <a:gd name="T6" fmla="*/ 102 w 102"/>
                  <a:gd name="T7" fmla="*/ 0 h 160"/>
                  <a:gd name="T8" fmla="*/ 85 w 102"/>
                  <a:gd name="T9" fmla="*/ 140 h 160"/>
                  <a:gd name="T10" fmla="*/ 85 w 102"/>
                  <a:gd name="T11" fmla="*/ 140 h 160"/>
                  <a:gd name="T12" fmla="*/ 84 w 102"/>
                  <a:gd name="T13" fmla="*/ 147 h 160"/>
                  <a:gd name="T14" fmla="*/ 78 w 102"/>
                  <a:gd name="T15" fmla="*/ 153 h 160"/>
                  <a:gd name="T16" fmla="*/ 73 w 102"/>
                  <a:gd name="T17" fmla="*/ 157 h 160"/>
                  <a:gd name="T18" fmla="*/ 67 w 102"/>
                  <a:gd name="T19" fmla="*/ 160 h 160"/>
                  <a:gd name="T20" fmla="*/ 67 w 102"/>
                  <a:gd name="T21" fmla="*/ 160 h 160"/>
                  <a:gd name="T22" fmla="*/ 0 w 102"/>
                  <a:gd name="T23" fmla="*/ 105 h 160"/>
                  <a:gd name="T24" fmla="*/ 0 w 102"/>
                  <a:gd name="T25" fmla="*/ 105 h 160"/>
                  <a:gd name="T26" fmla="*/ 5 w 102"/>
                  <a:gd name="T27" fmla="*/ 0 h 160"/>
                  <a:gd name="T28" fmla="*/ 5 w 102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79"/>
              <p:cNvSpPr/>
              <p:nvPr/>
            </p:nvSpPr>
            <p:spPr bwMode="auto">
              <a:xfrm>
                <a:off x="3402013" y="5083175"/>
                <a:ext cx="155575" cy="254000"/>
              </a:xfrm>
              <a:custGeom>
                <a:avLst/>
                <a:gdLst>
                  <a:gd name="T0" fmla="*/ 5 w 98"/>
                  <a:gd name="T1" fmla="*/ 0 h 160"/>
                  <a:gd name="T2" fmla="*/ 5 w 98"/>
                  <a:gd name="T3" fmla="*/ 0 h 160"/>
                  <a:gd name="T4" fmla="*/ 98 w 98"/>
                  <a:gd name="T5" fmla="*/ 0 h 160"/>
                  <a:gd name="T6" fmla="*/ 98 w 98"/>
                  <a:gd name="T7" fmla="*/ 0 h 160"/>
                  <a:gd name="T8" fmla="*/ 81 w 98"/>
                  <a:gd name="T9" fmla="*/ 140 h 160"/>
                  <a:gd name="T10" fmla="*/ 81 w 98"/>
                  <a:gd name="T11" fmla="*/ 140 h 160"/>
                  <a:gd name="T12" fmla="*/ 80 w 98"/>
                  <a:gd name="T13" fmla="*/ 147 h 160"/>
                  <a:gd name="T14" fmla="*/ 74 w 98"/>
                  <a:gd name="T15" fmla="*/ 152 h 160"/>
                  <a:gd name="T16" fmla="*/ 69 w 98"/>
                  <a:gd name="T17" fmla="*/ 157 h 160"/>
                  <a:gd name="T18" fmla="*/ 63 w 98"/>
                  <a:gd name="T19" fmla="*/ 160 h 160"/>
                  <a:gd name="T20" fmla="*/ 63 w 98"/>
                  <a:gd name="T21" fmla="*/ 160 h 160"/>
                  <a:gd name="T22" fmla="*/ 0 w 98"/>
                  <a:gd name="T23" fmla="*/ 103 h 160"/>
                  <a:gd name="T24" fmla="*/ 0 w 98"/>
                  <a:gd name="T25" fmla="*/ 103 h 160"/>
                  <a:gd name="T26" fmla="*/ 5 w 98"/>
                  <a:gd name="T27" fmla="*/ 0 h 160"/>
                  <a:gd name="T28" fmla="*/ 5 w 9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80"/>
              <p:cNvSpPr/>
              <p:nvPr/>
            </p:nvSpPr>
            <p:spPr bwMode="auto">
              <a:xfrm>
                <a:off x="3408363" y="5083175"/>
                <a:ext cx="149225" cy="254000"/>
              </a:xfrm>
              <a:custGeom>
                <a:avLst/>
                <a:gdLst>
                  <a:gd name="T0" fmla="*/ 5 w 94"/>
                  <a:gd name="T1" fmla="*/ 0 h 160"/>
                  <a:gd name="T2" fmla="*/ 5 w 94"/>
                  <a:gd name="T3" fmla="*/ 0 h 160"/>
                  <a:gd name="T4" fmla="*/ 94 w 94"/>
                  <a:gd name="T5" fmla="*/ 0 h 160"/>
                  <a:gd name="T6" fmla="*/ 94 w 94"/>
                  <a:gd name="T7" fmla="*/ 0 h 160"/>
                  <a:gd name="T8" fmla="*/ 77 w 94"/>
                  <a:gd name="T9" fmla="*/ 140 h 160"/>
                  <a:gd name="T10" fmla="*/ 77 w 94"/>
                  <a:gd name="T11" fmla="*/ 140 h 160"/>
                  <a:gd name="T12" fmla="*/ 76 w 94"/>
                  <a:gd name="T13" fmla="*/ 147 h 160"/>
                  <a:gd name="T14" fmla="*/ 71 w 94"/>
                  <a:gd name="T15" fmla="*/ 152 h 160"/>
                  <a:gd name="T16" fmla="*/ 66 w 94"/>
                  <a:gd name="T17" fmla="*/ 157 h 160"/>
                  <a:gd name="T18" fmla="*/ 59 w 94"/>
                  <a:gd name="T19" fmla="*/ 160 h 160"/>
                  <a:gd name="T20" fmla="*/ 59 w 94"/>
                  <a:gd name="T21" fmla="*/ 160 h 160"/>
                  <a:gd name="T22" fmla="*/ 0 w 94"/>
                  <a:gd name="T23" fmla="*/ 102 h 160"/>
                  <a:gd name="T24" fmla="*/ 0 w 94"/>
                  <a:gd name="T25" fmla="*/ 102 h 160"/>
                  <a:gd name="T26" fmla="*/ 5 w 94"/>
                  <a:gd name="T27" fmla="*/ 0 h 160"/>
                  <a:gd name="T28" fmla="*/ 5 w 94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81"/>
              <p:cNvSpPr/>
              <p:nvPr/>
            </p:nvSpPr>
            <p:spPr bwMode="auto">
              <a:xfrm>
                <a:off x="3414713" y="5083175"/>
                <a:ext cx="142875" cy="254000"/>
              </a:xfrm>
              <a:custGeom>
                <a:avLst/>
                <a:gdLst>
                  <a:gd name="T0" fmla="*/ 5 w 90"/>
                  <a:gd name="T1" fmla="*/ 0 h 160"/>
                  <a:gd name="T2" fmla="*/ 5 w 90"/>
                  <a:gd name="T3" fmla="*/ 0 h 160"/>
                  <a:gd name="T4" fmla="*/ 90 w 90"/>
                  <a:gd name="T5" fmla="*/ 0 h 160"/>
                  <a:gd name="T6" fmla="*/ 90 w 90"/>
                  <a:gd name="T7" fmla="*/ 0 h 160"/>
                  <a:gd name="T8" fmla="*/ 73 w 90"/>
                  <a:gd name="T9" fmla="*/ 140 h 160"/>
                  <a:gd name="T10" fmla="*/ 73 w 90"/>
                  <a:gd name="T11" fmla="*/ 140 h 160"/>
                  <a:gd name="T12" fmla="*/ 72 w 90"/>
                  <a:gd name="T13" fmla="*/ 147 h 160"/>
                  <a:gd name="T14" fmla="*/ 67 w 90"/>
                  <a:gd name="T15" fmla="*/ 152 h 160"/>
                  <a:gd name="T16" fmla="*/ 62 w 90"/>
                  <a:gd name="T17" fmla="*/ 157 h 160"/>
                  <a:gd name="T18" fmla="*/ 55 w 90"/>
                  <a:gd name="T19" fmla="*/ 160 h 160"/>
                  <a:gd name="T20" fmla="*/ 55 w 90"/>
                  <a:gd name="T21" fmla="*/ 160 h 160"/>
                  <a:gd name="T22" fmla="*/ 0 w 90"/>
                  <a:gd name="T23" fmla="*/ 101 h 160"/>
                  <a:gd name="T24" fmla="*/ 0 w 90"/>
                  <a:gd name="T25" fmla="*/ 101 h 160"/>
                  <a:gd name="T26" fmla="*/ 5 w 90"/>
                  <a:gd name="T27" fmla="*/ 0 h 160"/>
                  <a:gd name="T28" fmla="*/ 5 w 90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82"/>
              <p:cNvSpPr/>
              <p:nvPr/>
            </p:nvSpPr>
            <p:spPr bwMode="auto">
              <a:xfrm>
                <a:off x="3417888" y="5083175"/>
                <a:ext cx="139700" cy="254000"/>
              </a:xfrm>
              <a:custGeom>
                <a:avLst/>
                <a:gdLst>
                  <a:gd name="T0" fmla="*/ 7 w 88"/>
                  <a:gd name="T1" fmla="*/ 0 h 160"/>
                  <a:gd name="T2" fmla="*/ 7 w 88"/>
                  <a:gd name="T3" fmla="*/ 0 h 160"/>
                  <a:gd name="T4" fmla="*/ 88 w 88"/>
                  <a:gd name="T5" fmla="*/ 0 h 160"/>
                  <a:gd name="T6" fmla="*/ 88 w 88"/>
                  <a:gd name="T7" fmla="*/ 0 h 160"/>
                  <a:gd name="T8" fmla="*/ 71 w 88"/>
                  <a:gd name="T9" fmla="*/ 140 h 160"/>
                  <a:gd name="T10" fmla="*/ 71 w 88"/>
                  <a:gd name="T11" fmla="*/ 140 h 160"/>
                  <a:gd name="T12" fmla="*/ 70 w 88"/>
                  <a:gd name="T13" fmla="*/ 147 h 160"/>
                  <a:gd name="T14" fmla="*/ 65 w 88"/>
                  <a:gd name="T15" fmla="*/ 152 h 160"/>
                  <a:gd name="T16" fmla="*/ 60 w 88"/>
                  <a:gd name="T17" fmla="*/ 157 h 160"/>
                  <a:gd name="T18" fmla="*/ 55 w 88"/>
                  <a:gd name="T19" fmla="*/ 160 h 160"/>
                  <a:gd name="T20" fmla="*/ 55 w 88"/>
                  <a:gd name="T21" fmla="*/ 160 h 160"/>
                  <a:gd name="T22" fmla="*/ 0 w 88"/>
                  <a:gd name="T23" fmla="*/ 99 h 160"/>
                  <a:gd name="T24" fmla="*/ 0 w 88"/>
                  <a:gd name="T25" fmla="*/ 99 h 160"/>
                  <a:gd name="T26" fmla="*/ 7 w 88"/>
                  <a:gd name="T27" fmla="*/ 0 h 160"/>
                  <a:gd name="T28" fmla="*/ 7 w 8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3"/>
              <p:cNvSpPr/>
              <p:nvPr/>
            </p:nvSpPr>
            <p:spPr bwMode="auto">
              <a:xfrm>
                <a:off x="3425826" y="5083175"/>
                <a:ext cx="131763" cy="254000"/>
              </a:xfrm>
              <a:custGeom>
                <a:avLst/>
                <a:gdLst>
                  <a:gd name="T0" fmla="*/ 6 w 83"/>
                  <a:gd name="T1" fmla="*/ 0 h 160"/>
                  <a:gd name="T2" fmla="*/ 6 w 83"/>
                  <a:gd name="T3" fmla="*/ 0 h 160"/>
                  <a:gd name="T4" fmla="*/ 83 w 83"/>
                  <a:gd name="T5" fmla="*/ 0 h 160"/>
                  <a:gd name="T6" fmla="*/ 83 w 83"/>
                  <a:gd name="T7" fmla="*/ 0 h 160"/>
                  <a:gd name="T8" fmla="*/ 66 w 83"/>
                  <a:gd name="T9" fmla="*/ 140 h 160"/>
                  <a:gd name="T10" fmla="*/ 66 w 83"/>
                  <a:gd name="T11" fmla="*/ 140 h 160"/>
                  <a:gd name="T12" fmla="*/ 65 w 83"/>
                  <a:gd name="T13" fmla="*/ 147 h 160"/>
                  <a:gd name="T14" fmla="*/ 60 w 83"/>
                  <a:gd name="T15" fmla="*/ 152 h 160"/>
                  <a:gd name="T16" fmla="*/ 55 w 83"/>
                  <a:gd name="T17" fmla="*/ 156 h 160"/>
                  <a:gd name="T18" fmla="*/ 50 w 83"/>
                  <a:gd name="T19" fmla="*/ 160 h 160"/>
                  <a:gd name="T20" fmla="*/ 50 w 83"/>
                  <a:gd name="T21" fmla="*/ 160 h 160"/>
                  <a:gd name="T22" fmla="*/ 0 w 83"/>
                  <a:gd name="T23" fmla="*/ 99 h 160"/>
                  <a:gd name="T24" fmla="*/ 0 w 83"/>
                  <a:gd name="T25" fmla="*/ 99 h 160"/>
                  <a:gd name="T26" fmla="*/ 6 w 83"/>
                  <a:gd name="T27" fmla="*/ 0 h 160"/>
                  <a:gd name="T28" fmla="*/ 6 w 83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4"/>
              <p:cNvSpPr/>
              <p:nvPr/>
            </p:nvSpPr>
            <p:spPr bwMode="auto">
              <a:xfrm>
                <a:off x="3432176" y="5083175"/>
                <a:ext cx="125413" cy="254000"/>
              </a:xfrm>
              <a:custGeom>
                <a:avLst/>
                <a:gdLst>
                  <a:gd name="T0" fmla="*/ 5 w 79"/>
                  <a:gd name="T1" fmla="*/ 0 h 160"/>
                  <a:gd name="T2" fmla="*/ 5 w 79"/>
                  <a:gd name="T3" fmla="*/ 0 h 160"/>
                  <a:gd name="T4" fmla="*/ 79 w 79"/>
                  <a:gd name="T5" fmla="*/ 0 h 160"/>
                  <a:gd name="T6" fmla="*/ 79 w 79"/>
                  <a:gd name="T7" fmla="*/ 0 h 160"/>
                  <a:gd name="T8" fmla="*/ 62 w 79"/>
                  <a:gd name="T9" fmla="*/ 140 h 160"/>
                  <a:gd name="T10" fmla="*/ 62 w 79"/>
                  <a:gd name="T11" fmla="*/ 140 h 160"/>
                  <a:gd name="T12" fmla="*/ 61 w 79"/>
                  <a:gd name="T13" fmla="*/ 147 h 160"/>
                  <a:gd name="T14" fmla="*/ 56 w 79"/>
                  <a:gd name="T15" fmla="*/ 152 h 160"/>
                  <a:gd name="T16" fmla="*/ 51 w 79"/>
                  <a:gd name="T17" fmla="*/ 156 h 160"/>
                  <a:gd name="T18" fmla="*/ 46 w 79"/>
                  <a:gd name="T19" fmla="*/ 160 h 160"/>
                  <a:gd name="T20" fmla="*/ 46 w 79"/>
                  <a:gd name="T21" fmla="*/ 160 h 160"/>
                  <a:gd name="T22" fmla="*/ 0 w 79"/>
                  <a:gd name="T23" fmla="*/ 98 h 160"/>
                  <a:gd name="T24" fmla="*/ 0 w 79"/>
                  <a:gd name="T25" fmla="*/ 98 h 160"/>
                  <a:gd name="T26" fmla="*/ 5 w 79"/>
                  <a:gd name="T27" fmla="*/ 0 h 160"/>
                  <a:gd name="T28" fmla="*/ 5 w 79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5"/>
              <p:cNvSpPr/>
              <p:nvPr/>
            </p:nvSpPr>
            <p:spPr bwMode="auto">
              <a:xfrm>
                <a:off x="3438526" y="5083175"/>
                <a:ext cx="119063" cy="254000"/>
              </a:xfrm>
              <a:custGeom>
                <a:avLst/>
                <a:gdLst>
                  <a:gd name="T0" fmla="*/ 5 w 75"/>
                  <a:gd name="T1" fmla="*/ 0 h 160"/>
                  <a:gd name="T2" fmla="*/ 5 w 75"/>
                  <a:gd name="T3" fmla="*/ 0 h 160"/>
                  <a:gd name="T4" fmla="*/ 75 w 75"/>
                  <a:gd name="T5" fmla="*/ 0 h 160"/>
                  <a:gd name="T6" fmla="*/ 75 w 75"/>
                  <a:gd name="T7" fmla="*/ 0 h 160"/>
                  <a:gd name="T8" fmla="*/ 58 w 75"/>
                  <a:gd name="T9" fmla="*/ 140 h 160"/>
                  <a:gd name="T10" fmla="*/ 58 w 75"/>
                  <a:gd name="T11" fmla="*/ 140 h 160"/>
                  <a:gd name="T12" fmla="*/ 57 w 75"/>
                  <a:gd name="T13" fmla="*/ 147 h 160"/>
                  <a:gd name="T14" fmla="*/ 52 w 75"/>
                  <a:gd name="T15" fmla="*/ 152 h 160"/>
                  <a:gd name="T16" fmla="*/ 48 w 75"/>
                  <a:gd name="T17" fmla="*/ 156 h 160"/>
                  <a:gd name="T18" fmla="*/ 43 w 75"/>
                  <a:gd name="T19" fmla="*/ 160 h 160"/>
                  <a:gd name="T20" fmla="*/ 43 w 75"/>
                  <a:gd name="T21" fmla="*/ 160 h 160"/>
                  <a:gd name="T22" fmla="*/ 0 w 75"/>
                  <a:gd name="T23" fmla="*/ 96 h 160"/>
                  <a:gd name="T24" fmla="*/ 0 w 75"/>
                  <a:gd name="T25" fmla="*/ 96 h 160"/>
                  <a:gd name="T26" fmla="*/ 5 w 75"/>
                  <a:gd name="T27" fmla="*/ 0 h 160"/>
                  <a:gd name="T28" fmla="*/ 5 w 7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86"/>
              <p:cNvSpPr/>
              <p:nvPr/>
            </p:nvSpPr>
            <p:spPr bwMode="auto">
              <a:xfrm>
                <a:off x="3444876" y="5083175"/>
                <a:ext cx="112713" cy="254000"/>
              </a:xfrm>
              <a:custGeom>
                <a:avLst/>
                <a:gdLst>
                  <a:gd name="T0" fmla="*/ 5 w 71"/>
                  <a:gd name="T1" fmla="*/ 0 h 160"/>
                  <a:gd name="T2" fmla="*/ 5 w 71"/>
                  <a:gd name="T3" fmla="*/ 0 h 160"/>
                  <a:gd name="T4" fmla="*/ 71 w 71"/>
                  <a:gd name="T5" fmla="*/ 0 h 160"/>
                  <a:gd name="T6" fmla="*/ 71 w 71"/>
                  <a:gd name="T7" fmla="*/ 0 h 160"/>
                  <a:gd name="T8" fmla="*/ 54 w 71"/>
                  <a:gd name="T9" fmla="*/ 140 h 160"/>
                  <a:gd name="T10" fmla="*/ 54 w 71"/>
                  <a:gd name="T11" fmla="*/ 140 h 160"/>
                  <a:gd name="T12" fmla="*/ 53 w 71"/>
                  <a:gd name="T13" fmla="*/ 147 h 160"/>
                  <a:gd name="T14" fmla="*/ 48 w 71"/>
                  <a:gd name="T15" fmla="*/ 152 h 160"/>
                  <a:gd name="T16" fmla="*/ 44 w 71"/>
                  <a:gd name="T17" fmla="*/ 156 h 160"/>
                  <a:gd name="T18" fmla="*/ 39 w 71"/>
                  <a:gd name="T19" fmla="*/ 160 h 160"/>
                  <a:gd name="T20" fmla="*/ 39 w 71"/>
                  <a:gd name="T21" fmla="*/ 160 h 160"/>
                  <a:gd name="T22" fmla="*/ 0 w 71"/>
                  <a:gd name="T23" fmla="*/ 95 h 160"/>
                  <a:gd name="T24" fmla="*/ 0 w 71"/>
                  <a:gd name="T25" fmla="*/ 95 h 160"/>
                  <a:gd name="T26" fmla="*/ 5 w 71"/>
                  <a:gd name="T27" fmla="*/ 0 h 160"/>
                  <a:gd name="T28" fmla="*/ 5 w 71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87"/>
              <p:cNvSpPr/>
              <p:nvPr/>
            </p:nvSpPr>
            <p:spPr bwMode="auto">
              <a:xfrm>
                <a:off x="3448051" y="5083175"/>
                <a:ext cx="109538" cy="252413"/>
              </a:xfrm>
              <a:custGeom>
                <a:avLst/>
                <a:gdLst>
                  <a:gd name="T0" fmla="*/ 7 w 69"/>
                  <a:gd name="T1" fmla="*/ 0 h 159"/>
                  <a:gd name="T2" fmla="*/ 7 w 69"/>
                  <a:gd name="T3" fmla="*/ 0 h 159"/>
                  <a:gd name="T4" fmla="*/ 69 w 69"/>
                  <a:gd name="T5" fmla="*/ 0 h 159"/>
                  <a:gd name="T6" fmla="*/ 69 w 69"/>
                  <a:gd name="T7" fmla="*/ 0 h 159"/>
                  <a:gd name="T8" fmla="*/ 52 w 69"/>
                  <a:gd name="T9" fmla="*/ 140 h 159"/>
                  <a:gd name="T10" fmla="*/ 52 w 69"/>
                  <a:gd name="T11" fmla="*/ 140 h 159"/>
                  <a:gd name="T12" fmla="*/ 51 w 69"/>
                  <a:gd name="T13" fmla="*/ 147 h 159"/>
                  <a:gd name="T14" fmla="*/ 46 w 69"/>
                  <a:gd name="T15" fmla="*/ 152 h 159"/>
                  <a:gd name="T16" fmla="*/ 42 w 69"/>
                  <a:gd name="T17" fmla="*/ 156 h 159"/>
                  <a:gd name="T18" fmla="*/ 37 w 69"/>
                  <a:gd name="T19" fmla="*/ 159 h 159"/>
                  <a:gd name="T20" fmla="*/ 37 w 69"/>
                  <a:gd name="T21" fmla="*/ 159 h 159"/>
                  <a:gd name="T22" fmla="*/ 0 w 69"/>
                  <a:gd name="T23" fmla="*/ 94 h 159"/>
                  <a:gd name="T24" fmla="*/ 0 w 69"/>
                  <a:gd name="T25" fmla="*/ 94 h 159"/>
                  <a:gd name="T26" fmla="*/ 7 w 69"/>
                  <a:gd name="T27" fmla="*/ 0 h 159"/>
                  <a:gd name="T28" fmla="*/ 7 w 6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88"/>
              <p:cNvSpPr/>
              <p:nvPr/>
            </p:nvSpPr>
            <p:spPr bwMode="auto">
              <a:xfrm>
                <a:off x="3454401" y="5083175"/>
                <a:ext cx="103188" cy="252413"/>
              </a:xfrm>
              <a:custGeom>
                <a:avLst/>
                <a:gdLst>
                  <a:gd name="T0" fmla="*/ 7 w 65"/>
                  <a:gd name="T1" fmla="*/ 0 h 159"/>
                  <a:gd name="T2" fmla="*/ 7 w 65"/>
                  <a:gd name="T3" fmla="*/ 0 h 159"/>
                  <a:gd name="T4" fmla="*/ 65 w 65"/>
                  <a:gd name="T5" fmla="*/ 0 h 159"/>
                  <a:gd name="T6" fmla="*/ 65 w 65"/>
                  <a:gd name="T7" fmla="*/ 0 h 159"/>
                  <a:gd name="T8" fmla="*/ 48 w 65"/>
                  <a:gd name="T9" fmla="*/ 140 h 159"/>
                  <a:gd name="T10" fmla="*/ 48 w 65"/>
                  <a:gd name="T11" fmla="*/ 140 h 159"/>
                  <a:gd name="T12" fmla="*/ 47 w 65"/>
                  <a:gd name="T13" fmla="*/ 147 h 159"/>
                  <a:gd name="T14" fmla="*/ 42 w 65"/>
                  <a:gd name="T15" fmla="*/ 152 h 159"/>
                  <a:gd name="T16" fmla="*/ 38 w 65"/>
                  <a:gd name="T17" fmla="*/ 156 h 159"/>
                  <a:gd name="T18" fmla="*/ 33 w 65"/>
                  <a:gd name="T19" fmla="*/ 159 h 159"/>
                  <a:gd name="T20" fmla="*/ 33 w 65"/>
                  <a:gd name="T21" fmla="*/ 159 h 159"/>
                  <a:gd name="T22" fmla="*/ 0 w 65"/>
                  <a:gd name="T23" fmla="*/ 92 h 159"/>
                  <a:gd name="T24" fmla="*/ 0 w 65"/>
                  <a:gd name="T25" fmla="*/ 92 h 159"/>
                  <a:gd name="T26" fmla="*/ 7 w 65"/>
                  <a:gd name="T27" fmla="*/ 0 h 159"/>
                  <a:gd name="T28" fmla="*/ 7 w 6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89"/>
              <p:cNvSpPr/>
              <p:nvPr/>
            </p:nvSpPr>
            <p:spPr bwMode="auto">
              <a:xfrm>
                <a:off x="3462338" y="5083175"/>
                <a:ext cx="95250" cy="252413"/>
              </a:xfrm>
              <a:custGeom>
                <a:avLst/>
                <a:gdLst>
                  <a:gd name="T0" fmla="*/ 6 w 60"/>
                  <a:gd name="T1" fmla="*/ 0 h 159"/>
                  <a:gd name="T2" fmla="*/ 6 w 60"/>
                  <a:gd name="T3" fmla="*/ 0 h 159"/>
                  <a:gd name="T4" fmla="*/ 60 w 60"/>
                  <a:gd name="T5" fmla="*/ 0 h 159"/>
                  <a:gd name="T6" fmla="*/ 60 w 60"/>
                  <a:gd name="T7" fmla="*/ 0 h 159"/>
                  <a:gd name="T8" fmla="*/ 43 w 60"/>
                  <a:gd name="T9" fmla="*/ 140 h 159"/>
                  <a:gd name="T10" fmla="*/ 43 w 60"/>
                  <a:gd name="T11" fmla="*/ 140 h 159"/>
                  <a:gd name="T12" fmla="*/ 42 w 60"/>
                  <a:gd name="T13" fmla="*/ 147 h 159"/>
                  <a:gd name="T14" fmla="*/ 39 w 60"/>
                  <a:gd name="T15" fmla="*/ 151 h 159"/>
                  <a:gd name="T16" fmla="*/ 33 w 60"/>
                  <a:gd name="T17" fmla="*/ 156 h 159"/>
                  <a:gd name="T18" fmla="*/ 29 w 60"/>
                  <a:gd name="T19" fmla="*/ 159 h 159"/>
                  <a:gd name="T20" fmla="*/ 29 w 60"/>
                  <a:gd name="T21" fmla="*/ 159 h 159"/>
                  <a:gd name="T22" fmla="*/ 0 w 60"/>
                  <a:gd name="T23" fmla="*/ 91 h 159"/>
                  <a:gd name="T24" fmla="*/ 0 w 60"/>
                  <a:gd name="T25" fmla="*/ 91 h 159"/>
                  <a:gd name="T26" fmla="*/ 6 w 60"/>
                  <a:gd name="T27" fmla="*/ 0 h 159"/>
                  <a:gd name="T28" fmla="*/ 6 w 6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90"/>
              <p:cNvSpPr/>
              <p:nvPr/>
            </p:nvSpPr>
            <p:spPr bwMode="auto">
              <a:xfrm>
                <a:off x="3468688" y="5083175"/>
                <a:ext cx="88900" cy="252413"/>
              </a:xfrm>
              <a:custGeom>
                <a:avLst/>
                <a:gdLst>
                  <a:gd name="T0" fmla="*/ 6 w 56"/>
                  <a:gd name="T1" fmla="*/ 0 h 159"/>
                  <a:gd name="T2" fmla="*/ 6 w 56"/>
                  <a:gd name="T3" fmla="*/ 0 h 159"/>
                  <a:gd name="T4" fmla="*/ 56 w 56"/>
                  <a:gd name="T5" fmla="*/ 0 h 159"/>
                  <a:gd name="T6" fmla="*/ 56 w 56"/>
                  <a:gd name="T7" fmla="*/ 0 h 159"/>
                  <a:gd name="T8" fmla="*/ 39 w 56"/>
                  <a:gd name="T9" fmla="*/ 140 h 159"/>
                  <a:gd name="T10" fmla="*/ 39 w 56"/>
                  <a:gd name="T11" fmla="*/ 140 h 159"/>
                  <a:gd name="T12" fmla="*/ 38 w 56"/>
                  <a:gd name="T13" fmla="*/ 147 h 159"/>
                  <a:gd name="T14" fmla="*/ 35 w 56"/>
                  <a:gd name="T15" fmla="*/ 151 h 159"/>
                  <a:gd name="T16" fmla="*/ 29 w 56"/>
                  <a:gd name="T17" fmla="*/ 156 h 159"/>
                  <a:gd name="T18" fmla="*/ 25 w 56"/>
                  <a:gd name="T19" fmla="*/ 159 h 159"/>
                  <a:gd name="T20" fmla="*/ 25 w 56"/>
                  <a:gd name="T21" fmla="*/ 159 h 159"/>
                  <a:gd name="T22" fmla="*/ 0 w 56"/>
                  <a:gd name="T23" fmla="*/ 91 h 159"/>
                  <a:gd name="T24" fmla="*/ 0 w 56"/>
                  <a:gd name="T25" fmla="*/ 91 h 159"/>
                  <a:gd name="T26" fmla="*/ 6 w 56"/>
                  <a:gd name="T27" fmla="*/ 0 h 159"/>
                  <a:gd name="T28" fmla="*/ 6 w 5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91"/>
              <p:cNvSpPr/>
              <p:nvPr/>
            </p:nvSpPr>
            <p:spPr bwMode="auto">
              <a:xfrm>
                <a:off x="3471863" y="5083175"/>
                <a:ext cx="85725" cy="252413"/>
              </a:xfrm>
              <a:custGeom>
                <a:avLst/>
                <a:gdLst>
                  <a:gd name="T0" fmla="*/ 7 w 54"/>
                  <a:gd name="T1" fmla="*/ 0 h 159"/>
                  <a:gd name="T2" fmla="*/ 7 w 54"/>
                  <a:gd name="T3" fmla="*/ 0 h 159"/>
                  <a:gd name="T4" fmla="*/ 54 w 54"/>
                  <a:gd name="T5" fmla="*/ 0 h 159"/>
                  <a:gd name="T6" fmla="*/ 54 w 54"/>
                  <a:gd name="T7" fmla="*/ 0 h 159"/>
                  <a:gd name="T8" fmla="*/ 37 w 54"/>
                  <a:gd name="T9" fmla="*/ 140 h 159"/>
                  <a:gd name="T10" fmla="*/ 37 w 54"/>
                  <a:gd name="T11" fmla="*/ 140 h 159"/>
                  <a:gd name="T12" fmla="*/ 36 w 54"/>
                  <a:gd name="T13" fmla="*/ 145 h 159"/>
                  <a:gd name="T14" fmla="*/ 33 w 54"/>
                  <a:gd name="T15" fmla="*/ 151 h 159"/>
                  <a:gd name="T16" fmla="*/ 29 w 54"/>
                  <a:gd name="T17" fmla="*/ 155 h 159"/>
                  <a:gd name="T18" fmla="*/ 23 w 54"/>
                  <a:gd name="T19" fmla="*/ 159 h 159"/>
                  <a:gd name="T20" fmla="*/ 23 w 54"/>
                  <a:gd name="T21" fmla="*/ 159 h 159"/>
                  <a:gd name="T22" fmla="*/ 0 w 54"/>
                  <a:gd name="T23" fmla="*/ 90 h 159"/>
                  <a:gd name="T24" fmla="*/ 0 w 54"/>
                  <a:gd name="T25" fmla="*/ 90 h 159"/>
                  <a:gd name="T26" fmla="*/ 7 w 54"/>
                  <a:gd name="T27" fmla="*/ 0 h 159"/>
                  <a:gd name="T28" fmla="*/ 7 w 54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92"/>
              <p:cNvSpPr/>
              <p:nvPr/>
            </p:nvSpPr>
            <p:spPr bwMode="auto">
              <a:xfrm>
                <a:off x="3478213" y="5083175"/>
                <a:ext cx="79375" cy="252413"/>
              </a:xfrm>
              <a:custGeom>
                <a:avLst/>
                <a:gdLst>
                  <a:gd name="T0" fmla="*/ 7 w 50"/>
                  <a:gd name="T1" fmla="*/ 0 h 159"/>
                  <a:gd name="T2" fmla="*/ 7 w 50"/>
                  <a:gd name="T3" fmla="*/ 0 h 159"/>
                  <a:gd name="T4" fmla="*/ 50 w 50"/>
                  <a:gd name="T5" fmla="*/ 0 h 159"/>
                  <a:gd name="T6" fmla="*/ 50 w 50"/>
                  <a:gd name="T7" fmla="*/ 0 h 159"/>
                  <a:gd name="T8" fmla="*/ 33 w 50"/>
                  <a:gd name="T9" fmla="*/ 140 h 159"/>
                  <a:gd name="T10" fmla="*/ 33 w 50"/>
                  <a:gd name="T11" fmla="*/ 140 h 159"/>
                  <a:gd name="T12" fmla="*/ 32 w 50"/>
                  <a:gd name="T13" fmla="*/ 145 h 159"/>
                  <a:gd name="T14" fmla="*/ 29 w 50"/>
                  <a:gd name="T15" fmla="*/ 151 h 159"/>
                  <a:gd name="T16" fmla="*/ 25 w 50"/>
                  <a:gd name="T17" fmla="*/ 155 h 159"/>
                  <a:gd name="T18" fmla="*/ 19 w 50"/>
                  <a:gd name="T19" fmla="*/ 159 h 159"/>
                  <a:gd name="T20" fmla="*/ 19 w 50"/>
                  <a:gd name="T21" fmla="*/ 159 h 159"/>
                  <a:gd name="T22" fmla="*/ 0 w 50"/>
                  <a:gd name="T23" fmla="*/ 88 h 159"/>
                  <a:gd name="T24" fmla="*/ 0 w 50"/>
                  <a:gd name="T25" fmla="*/ 88 h 159"/>
                  <a:gd name="T26" fmla="*/ 7 w 50"/>
                  <a:gd name="T27" fmla="*/ 0 h 159"/>
                  <a:gd name="T28" fmla="*/ 7 w 5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93"/>
              <p:cNvSpPr/>
              <p:nvPr/>
            </p:nvSpPr>
            <p:spPr bwMode="auto">
              <a:xfrm>
                <a:off x="3484563" y="5083175"/>
                <a:ext cx="73025" cy="252413"/>
              </a:xfrm>
              <a:custGeom>
                <a:avLst/>
                <a:gdLst>
                  <a:gd name="T0" fmla="*/ 7 w 46"/>
                  <a:gd name="T1" fmla="*/ 0 h 159"/>
                  <a:gd name="T2" fmla="*/ 7 w 46"/>
                  <a:gd name="T3" fmla="*/ 0 h 159"/>
                  <a:gd name="T4" fmla="*/ 46 w 46"/>
                  <a:gd name="T5" fmla="*/ 0 h 159"/>
                  <a:gd name="T6" fmla="*/ 46 w 46"/>
                  <a:gd name="T7" fmla="*/ 0 h 159"/>
                  <a:gd name="T8" fmla="*/ 29 w 46"/>
                  <a:gd name="T9" fmla="*/ 140 h 159"/>
                  <a:gd name="T10" fmla="*/ 29 w 46"/>
                  <a:gd name="T11" fmla="*/ 140 h 159"/>
                  <a:gd name="T12" fmla="*/ 28 w 46"/>
                  <a:gd name="T13" fmla="*/ 145 h 159"/>
                  <a:gd name="T14" fmla="*/ 25 w 46"/>
                  <a:gd name="T15" fmla="*/ 151 h 159"/>
                  <a:gd name="T16" fmla="*/ 21 w 46"/>
                  <a:gd name="T17" fmla="*/ 155 h 159"/>
                  <a:gd name="T18" fmla="*/ 17 w 46"/>
                  <a:gd name="T19" fmla="*/ 159 h 159"/>
                  <a:gd name="T20" fmla="*/ 17 w 46"/>
                  <a:gd name="T21" fmla="*/ 159 h 159"/>
                  <a:gd name="T22" fmla="*/ 0 w 46"/>
                  <a:gd name="T23" fmla="*/ 87 h 159"/>
                  <a:gd name="T24" fmla="*/ 0 w 46"/>
                  <a:gd name="T25" fmla="*/ 87 h 159"/>
                  <a:gd name="T26" fmla="*/ 7 w 46"/>
                  <a:gd name="T27" fmla="*/ 0 h 159"/>
                  <a:gd name="T28" fmla="*/ 7 w 4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94"/>
              <p:cNvSpPr/>
              <p:nvPr/>
            </p:nvSpPr>
            <p:spPr bwMode="auto">
              <a:xfrm>
                <a:off x="3492501" y="5083175"/>
                <a:ext cx="65088" cy="252413"/>
              </a:xfrm>
              <a:custGeom>
                <a:avLst/>
                <a:gdLst>
                  <a:gd name="T0" fmla="*/ 6 w 41"/>
                  <a:gd name="T1" fmla="*/ 0 h 159"/>
                  <a:gd name="T2" fmla="*/ 6 w 41"/>
                  <a:gd name="T3" fmla="*/ 0 h 159"/>
                  <a:gd name="T4" fmla="*/ 41 w 41"/>
                  <a:gd name="T5" fmla="*/ 0 h 159"/>
                  <a:gd name="T6" fmla="*/ 41 w 41"/>
                  <a:gd name="T7" fmla="*/ 0 h 159"/>
                  <a:gd name="T8" fmla="*/ 24 w 41"/>
                  <a:gd name="T9" fmla="*/ 140 h 159"/>
                  <a:gd name="T10" fmla="*/ 24 w 41"/>
                  <a:gd name="T11" fmla="*/ 140 h 159"/>
                  <a:gd name="T12" fmla="*/ 23 w 41"/>
                  <a:gd name="T13" fmla="*/ 145 h 159"/>
                  <a:gd name="T14" fmla="*/ 20 w 41"/>
                  <a:gd name="T15" fmla="*/ 151 h 159"/>
                  <a:gd name="T16" fmla="*/ 16 w 41"/>
                  <a:gd name="T17" fmla="*/ 155 h 159"/>
                  <a:gd name="T18" fmla="*/ 12 w 41"/>
                  <a:gd name="T19" fmla="*/ 159 h 159"/>
                  <a:gd name="T20" fmla="*/ 12 w 41"/>
                  <a:gd name="T21" fmla="*/ 159 h 159"/>
                  <a:gd name="T22" fmla="*/ 0 w 41"/>
                  <a:gd name="T23" fmla="*/ 86 h 159"/>
                  <a:gd name="T24" fmla="*/ 0 w 41"/>
                  <a:gd name="T25" fmla="*/ 86 h 159"/>
                  <a:gd name="T26" fmla="*/ 6 w 41"/>
                  <a:gd name="T27" fmla="*/ 0 h 159"/>
                  <a:gd name="T28" fmla="*/ 6 w 41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95"/>
              <p:cNvSpPr/>
              <p:nvPr/>
            </p:nvSpPr>
            <p:spPr bwMode="auto">
              <a:xfrm>
                <a:off x="3495676" y="5083175"/>
                <a:ext cx="61913" cy="252413"/>
              </a:xfrm>
              <a:custGeom>
                <a:avLst/>
                <a:gdLst>
                  <a:gd name="T0" fmla="*/ 8 w 39"/>
                  <a:gd name="T1" fmla="*/ 0 h 159"/>
                  <a:gd name="T2" fmla="*/ 8 w 39"/>
                  <a:gd name="T3" fmla="*/ 0 h 159"/>
                  <a:gd name="T4" fmla="*/ 39 w 39"/>
                  <a:gd name="T5" fmla="*/ 0 h 159"/>
                  <a:gd name="T6" fmla="*/ 39 w 39"/>
                  <a:gd name="T7" fmla="*/ 0 h 159"/>
                  <a:gd name="T8" fmla="*/ 22 w 39"/>
                  <a:gd name="T9" fmla="*/ 140 h 159"/>
                  <a:gd name="T10" fmla="*/ 22 w 39"/>
                  <a:gd name="T11" fmla="*/ 140 h 159"/>
                  <a:gd name="T12" fmla="*/ 21 w 39"/>
                  <a:gd name="T13" fmla="*/ 145 h 159"/>
                  <a:gd name="T14" fmla="*/ 18 w 39"/>
                  <a:gd name="T15" fmla="*/ 151 h 159"/>
                  <a:gd name="T16" fmla="*/ 14 w 39"/>
                  <a:gd name="T17" fmla="*/ 155 h 159"/>
                  <a:gd name="T18" fmla="*/ 10 w 39"/>
                  <a:gd name="T19" fmla="*/ 159 h 159"/>
                  <a:gd name="T20" fmla="*/ 10 w 39"/>
                  <a:gd name="T21" fmla="*/ 159 h 159"/>
                  <a:gd name="T22" fmla="*/ 0 w 39"/>
                  <a:gd name="T23" fmla="*/ 84 h 159"/>
                  <a:gd name="T24" fmla="*/ 0 w 39"/>
                  <a:gd name="T25" fmla="*/ 84 h 159"/>
                  <a:gd name="T26" fmla="*/ 8 w 39"/>
                  <a:gd name="T27" fmla="*/ 0 h 159"/>
                  <a:gd name="T28" fmla="*/ 8 w 3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96"/>
              <p:cNvSpPr/>
              <p:nvPr/>
            </p:nvSpPr>
            <p:spPr bwMode="auto">
              <a:xfrm>
                <a:off x="3502026" y="5083175"/>
                <a:ext cx="55563" cy="252413"/>
              </a:xfrm>
              <a:custGeom>
                <a:avLst/>
                <a:gdLst>
                  <a:gd name="T0" fmla="*/ 8 w 35"/>
                  <a:gd name="T1" fmla="*/ 0 h 159"/>
                  <a:gd name="T2" fmla="*/ 8 w 35"/>
                  <a:gd name="T3" fmla="*/ 0 h 159"/>
                  <a:gd name="T4" fmla="*/ 35 w 35"/>
                  <a:gd name="T5" fmla="*/ 0 h 159"/>
                  <a:gd name="T6" fmla="*/ 35 w 35"/>
                  <a:gd name="T7" fmla="*/ 0 h 159"/>
                  <a:gd name="T8" fmla="*/ 18 w 35"/>
                  <a:gd name="T9" fmla="*/ 140 h 159"/>
                  <a:gd name="T10" fmla="*/ 18 w 35"/>
                  <a:gd name="T11" fmla="*/ 140 h 159"/>
                  <a:gd name="T12" fmla="*/ 17 w 35"/>
                  <a:gd name="T13" fmla="*/ 145 h 159"/>
                  <a:gd name="T14" fmla="*/ 14 w 35"/>
                  <a:gd name="T15" fmla="*/ 151 h 159"/>
                  <a:gd name="T16" fmla="*/ 11 w 35"/>
                  <a:gd name="T17" fmla="*/ 155 h 159"/>
                  <a:gd name="T18" fmla="*/ 7 w 35"/>
                  <a:gd name="T19" fmla="*/ 159 h 159"/>
                  <a:gd name="T20" fmla="*/ 7 w 35"/>
                  <a:gd name="T21" fmla="*/ 159 h 159"/>
                  <a:gd name="T22" fmla="*/ 0 w 35"/>
                  <a:gd name="T23" fmla="*/ 84 h 159"/>
                  <a:gd name="T24" fmla="*/ 0 w 35"/>
                  <a:gd name="T25" fmla="*/ 84 h 159"/>
                  <a:gd name="T26" fmla="*/ 8 w 35"/>
                  <a:gd name="T27" fmla="*/ 0 h 159"/>
                  <a:gd name="T28" fmla="*/ 8 w 3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97"/>
              <p:cNvSpPr/>
              <p:nvPr/>
            </p:nvSpPr>
            <p:spPr bwMode="auto">
              <a:xfrm>
                <a:off x="3508376" y="5083175"/>
                <a:ext cx="49213" cy="249238"/>
              </a:xfrm>
              <a:custGeom>
                <a:avLst/>
                <a:gdLst>
                  <a:gd name="T0" fmla="*/ 7 w 31"/>
                  <a:gd name="T1" fmla="*/ 0 h 157"/>
                  <a:gd name="T2" fmla="*/ 7 w 31"/>
                  <a:gd name="T3" fmla="*/ 0 h 157"/>
                  <a:gd name="T4" fmla="*/ 31 w 31"/>
                  <a:gd name="T5" fmla="*/ 0 h 157"/>
                  <a:gd name="T6" fmla="*/ 31 w 31"/>
                  <a:gd name="T7" fmla="*/ 0 h 157"/>
                  <a:gd name="T8" fmla="*/ 14 w 31"/>
                  <a:gd name="T9" fmla="*/ 140 h 157"/>
                  <a:gd name="T10" fmla="*/ 14 w 31"/>
                  <a:gd name="T11" fmla="*/ 140 h 157"/>
                  <a:gd name="T12" fmla="*/ 13 w 31"/>
                  <a:gd name="T13" fmla="*/ 145 h 157"/>
                  <a:gd name="T14" fmla="*/ 10 w 31"/>
                  <a:gd name="T15" fmla="*/ 151 h 157"/>
                  <a:gd name="T16" fmla="*/ 7 w 31"/>
                  <a:gd name="T17" fmla="*/ 155 h 157"/>
                  <a:gd name="T18" fmla="*/ 3 w 31"/>
                  <a:gd name="T19" fmla="*/ 157 h 157"/>
                  <a:gd name="T20" fmla="*/ 3 w 31"/>
                  <a:gd name="T21" fmla="*/ 157 h 157"/>
                  <a:gd name="T22" fmla="*/ 0 w 31"/>
                  <a:gd name="T23" fmla="*/ 83 h 157"/>
                  <a:gd name="T24" fmla="*/ 0 w 31"/>
                  <a:gd name="T25" fmla="*/ 83 h 157"/>
                  <a:gd name="T26" fmla="*/ 7 w 31"/>
                  <a:gd name="T27" fmla="*/ 0 h 157"/>
                  <a:gd name="T28" fmla="*/ 7 w 31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98"/>
              <p:cNvSpPr/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8 w 28"/>
                  <a:gd name="T1" fmla="*/ 0 h 157"/>
                  <a:gd name="T2" fmla="*/ 8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7 w 28"/>
                  <a:gd name="T15" fmla="*/ 151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1 w 28"/>
                  <a:gd name="T23" fmla="*/ 82 h 157"/>
                  <a:gd name="T24" fmla="*/ 1 w 28"/>
                  <a:gd name="T25" fmla="*/ 82 h 157"/>
                  <a:gd name="T26" fmla="*/ 8 w 28"/>
                  <a:gd name="T27" fmla="*/ 0 h 157"/>
                  <a:gd name="T28" fmla="*/ 8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99"/>
              <p:cNvSpPr/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12 w 28"/>
                  <a:gd name="T1" fmla="*/ 0 h 157"/>
                  <a:gd name="T2" fmla="*/ 12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8 w 28"/>
                  <a:gd name="T15" fmla="*/ 149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5 w 28"/>
                  <a:gd name="T23" fmla="*/ 80 h 157"/>
                  <a:gd name="T24" fmla="*/ 5 w 28"/>
                  <a:gd name="T25" fmla="*/ 80 h 157"/>
                  <a:gd name="T26" fmla="*/ 12 w 28"/>
                  <a:gd name="T27" fmla="*/ 0 h 157"/>
                  <a:gd name="T28" fmla="*/ 12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00"/>
              <p:cNvSpPr/>
              <p:nvPr/>
            </p:nvSpPr>
            <p:spPr bwMode="auto">
              <a:xfrm>
                <a:off x="3514726" y="5083175"/>
                <a:ext cx="42863" cy="249238"/>
              </a:xfrm>
              <a:custGeom>
                <a:avLst/>
                <a:gdLst>
                  <a:gd name="T0" fmla="*/ 15 w 27"/>
                  <a:gd name="T1" fmla="*/ 0 h 157"/>
                  <a:gd name="T2" fmla="*/ 27 w 27"/>
                  <a:gd name="T3" fmla="*/ 0 h 157"/>
                  <a:gd name="T4" fmla="*/ 10 w 27"/>
                  <a:gd name="T5" fmla="*/ 140 h 157"/>
                  <a:gd name="T6" fmla="*/ 10 w 27"/>
                  <a:gd name="T7" fmla="*/ 140 h 157"/>
                  <a:gd name="T8" fmla="*/ 9 w 27"/>
                  <a:gd name="T9" fmla="*/ 145 h 157"/>
                  <a:gd name="T10" fmla="*/ 7 w 27"/>
                  <a:gd name="T11" fmla="*/ 149 h 157"/>
                  <a:gd name="T12" fmla="*/ 3 w 27"/>
                  <a:gd name="T13" fmla="*/ 153 h 157"/>
                  <a:gd name="T14" fmla="*/ 0 w 27"/>
                  <a:gd name="T15" fmla="*/ 157 h 157"/>
                  <a:gd name="T16" fmla="*/ 15 w 27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08"/>
              <p:cNvSpPr/>
              <p:nvPr/>
            </p:nvSpPr>
            <p:spPr bwMode="auto">
              <a:xfrm>
                <a:off x="2687638" y="4930775"/>
                <a:ext cx="47625" cy="55563"/>
              </a:xfrm>
              <a:custGeom>
                <a:avLst/>
                <a:gdLst>
                  <a:gd name="T0" fmla="*/ 30 w 30"/>
                  <a:gd name="T1" fmla="*/ 2 h 35"/>
                  <a:gd name="T2" fmla="*/ 30 w 30"/>
                  <a:gd name="T3" fmla="*/ 2 h 35"/>
                  <a:gd name="T4" fmla="*/ 27 w 30"/>
                  <a:gd name="T5" fmla="*/ 14 h 35"/>
                  <a:gd name="T6" fmla="*/ 23 w 30"/>
                  <a:gd name="T7" fmla="*/ 30 h 35"/>
                  <a:gd name="T8" fmla="*/ 23 w 30"/>
                  <a:gd name="T9" fmla="*/ 30 h 35"/>
                  <a:gd name="T10" fmla="*/ 20 w 30"/>
                  <a:gd name="T11" fmla="*/ 34 h 35"/>
                  <a:gd name="T12" fmla="*/ 19 w 30"/>
                  <a:gd name="T13" fmla="*/ 35 h 35"/>
                  <a:gd name="T14" fmla="*/ 16 w 30"/>
                  <a:gd name="T15" fmla="*/ 34 h 35"/>
                  <a:gd name="T16" fmla="*/ 14 w 30"/>
                  <a:gd name="T17" fmla="*/ 31 h 35"/>
                  <a:gd name="T18" fmla="*/ 11 w 30"/>
                  <a:gd name="T19" fmla="*/ 26 h 35"/>
                  <a:gd name="T20" fmla="*/ 0 w 30"/>
                  <a:gd name="T21" fmla="*/ 7 h 35"/>
                  <a:gd name="T22" fmla="*/ 0 w 30"/>
                  <a:gd name="T23" fmla="*/ 7 h 35"/>
                  <a:gd name="T24" fmla="*/ 3 w 30"/>
                  <a:gd name="T25" fmla="*/ 6 h 35"/>
                  <a:gd name="T26" fmla="*/ 8 w 30"/>
                  <a:gd name="T27" fmla="*/ 2 h 35"/>
                  <a:gd name="T28" fmla="*/ 12 w 30"/>
                  <a:gd name="T29" fmla="*/ 0 h 35"/>
                  <a:gd name="T30" fmla="*/ 18 w 30"/>
                  <a:gd name="T31" fmla="*/ 0 h 35"/>
                  <a:gd name="T32" fmla="*/ 23 w 30"/>
                  <a:gd name="T33" fmla="*/ 0 h 35"/>
                  <a:gd name="T34" fmla="*/ 30 w 30"/>
                  <a:gd name="T35" fmla="*/ 2 h 35"/>
                  <a:gd name="T36" fmla="*/ 30 w 30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>
              <a:off x="1780606" y="3251717"/>
              <a:ext cx="120494" cy="356776"/>
              <a:chOff x="2555876" y="4340225"/>
              <a:chExt cx="203200" cy="601663"/>
            </a:xfrm>
            <a:grpFill/>
          </p:grpSpPr>
          <p:sp>
            <p:nvSpPr>
              <p:cNvPr id="189" name="Freeform 105"/>
              <p:cNvSpPr/>
              <p:nvPr/>
            </p:nvSpPr>
            <p:spPr bwMode="auto">
              <a:xfrm>
                <a:off x="2582863" y="4424363"/>
                <a:ext cx="176213" cy="517525"/>
              </a:xfrm>
              <a:custGeom>
                <a:avLst/>
                <a:gdLst>
                  <a:gd name="T0" fmla="*/ 35 w 111"/>
                  <a:gd name="T1" fmla="*/ 266 h 326"/>
                  <a:gd name="T2" fmla="*/ 66 w 111"/>
                  <a:gd name="T3" fmla="*/ 326 h 326"/>
                  <a:gd name="T4" fmla="*/ 94 w 111"/>
                  <a:gd name="T5" fmla="*/ 322 h 326"/>
                  <a:gd name="T6" fmla="*/ 111 w 111"/>
                  <a:gd name="T7" fmla="*/ 256 h 326"/>
                  <a:gd name="T8" fmla="*/ 76 w 111"/>
                  <a:gd name="T9" fmla="*/ 0 h 326"/>
                  <a:gd name="T10" fmla="*/ 0 w 111"/>
                  <a:gd name="T11" fmla="*/ 11 h 326"/>
                  <a:gd name="T12" fmla="*/ 35 w 111"/>
                  <a:gd name="T13" fmla="*/ 26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06"/>
              <p:cNvSpPr/>
              <p:nvPr/>
            </p:nvSpPr>
            <p:spPr bwMode="auto">
              <a:xfrm>
                <a:off x="2576513" y="4340225"/>
                <a:ext cx="127000" cy="146050"/>
              </a:xfrm>
              <a:custGeom>
                <a:avLst/>
                <a:gdLst>
                  <a:gd name="T0" fmla="*/ 4 w 80"/>
                  <a:gd name="T1" fmla="*/ 59 h 92"/>
                  <a:gd name="T2" fmla="*/ 4 w 80"/>
                  <a:gd name="T3" fmla="*/ 59 h 92"/>
                  <a:gd name="T4" fmla="*/ 5 w 80"/>
                  <a:gd name="T5" fmla="*/ 66 h 92"/>
                  <a:gd name="T6" fmla="*/ 9 w 80"/>
                  <a:gd name="T7" fmla="*/ 73 h 92"/>
                  <a:gd name="T8" fmla="*/ 13 w 80"/>
                  <a:gd name="T9" fmla="*/ 80 h 92"/>
                  <a:gd name="T10" fmla="*/ 19 w 80"/>
                  <a:gd name="T11" fmla="*/ 84 h 92"/>
                  <a:gd name="T12" fmla="*/ 24 w 80"/>
                  <a:gd name="T13" fmla="*/ 88 h 92"/>
                  <a:gd name="T14" fmla="*/ 31 w 80"/>
                  <a:gd name="T15" fmla="*/ 91 h 92"/>
                  <a:gd name="T16" fmla="*/ 39 w 80"/>
                  <a:gd name="T17" fmla="*/ 92 h 92"/>
                  <a:gd name="T18" fmla="*/ 46 w 80"/>
                  <a:gd name="T19" fmla="*/ 92 h 92"/>
                  <a:gd name="T20" fmla="*/ 47 w 80"/>
                  <a:gd name="T21" fmla="*/ 92 h 92"/>
                  <a:gd name="T22" fmla="*/ 47 w 80"/>
                  <a:gd name="T23" fmla="*/ 92 h 92"/>
                  <a:gd name="T24" fmla="*/ 55 w 80"/>
                  <a:gd name="T25" fmla="*/ 89 h 92"/>
                  <a:gd name="T26" fmla="*/ 62 w 80"/>
                  <a:gd name="T27" fmla="*/ 87 h 92"/>
                  <a:gd name="T28" fmla="*/ 67 w 80"/>
                  <a:gd name="T29" fmla="*/ 82 h 92"/>
                  <a:gd name="T30" fmla="*/ 71 w 80"/>
                  <a:gd name="T31" fmla="*/ 77 h 92"/>
                  <a:gd name="T32" fmla="*/ 75 w 80"/>
                  <a:gd name="T33" fmla="*/ 70 h 92"/>
                  <a:gd name="T34" fmla="*/ 78 w 80"/>
                  <a:gd name="T35" fmla="*/ 64 h 92"/>
                  <a:gd name="T36" fmla="*/ 80 w 80"/>
                  <a:gd name="T37" fmla="*/ 57 h 92"/>
                  <a:gd name="T38" fmla="*/ 80 w 80"/>
                  <a:gd name="T39" fmla="*/ 49 h 92"/>
                  <a:gd name="T40" fmla="*/ 75 w 80"/>
                  <a:gd name="T41" fmla="*/ 15 h 92"/>
                  <a:gd name="T42" fmla="*/ 75 w 80"/>
                  <a:gd name="T43" fmla="*/ 15 h 92"/>
                  <a:gd name="T44" fmla="*/ 73 w 80"/>
                  <a:gd name="T45" fmla="*/ 8 h 92"/>
                  <a:gd name="T46" fmla="*/ 70 w 80"/>
                  <a:gd name="T47" fmla="*/ 4 h 92"/>
                  <a:gd name="T48" fmla="*/ 66 w 80"/>
                  <a:gd name="T49" fmla="*/ 1 h 92"/>
                  <a:gd name="T50" fmla="*/ 62 w 80"/>
                  <a:gd name="T51" fmla="*/ 0 h 92"/>
                  <a:gd name="T52" fmla="*/ 50 w 80"/>
                  <a:gd name="T53" fmla="*/ 1 h 92"/>
                  <a:gd name="T54" fmla="*/ 35 w 80"/>
                  <a:gd name="T55" fmla="*/ 3 h 92"/>
                  <a:gd name="T56" fmla="*/ 35 w 80"/>
                  <a:gd name="T57" fmla="*/ 3 h 92"/>
                  <a:gd name="T58" fmla="*/ 35 w 80"/>
                  <a:gd name="T59" fmla="*/ 3 h 92"/>
                  <a:gd name="T60" fmla="*/ 20 w 80"/>
                  <a:gd name="T61" fmla="*/ 5 h 92"/>
                  <a:gd name="T62" fmla="*/ 8 w 80"/>
                  <a:gd name="T63" fmla="*/ 7 h 92"/>
                  <a:gd name="T64" fmla="*/ 4 w 80"/>
                  <a:gd name="T65" fmla="*/ 9 h 92"/>
                  <a:gd name="T66" fmla="*/ 1 w 80"/>
                  <a:gd name="T67" fmla="*/ 13 h 92"/>
                  <a:gd name="T68" fmla="*/ 0 w 80"/>
                  <a:gd name="T69" fmla="*/ 17 h 92"/>
                  <a:gd name="T70" fmla="*/ 0 w 80"/>
                  <a:gd name="T71" fmla="*/ 24 h 92"/>
                  <a:gd name="T72" fmla="*/ 4 w 80"/>
                  <a:gd name="T73" fmla="*/ 5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07"/>
              <p:cNvSpPr/>
              <p:nvPr/>
            </p:nvSpPr>
            <p:spPr bwMode="auto">
              <a:xfrm>
                <a:off x="2571751" y="4389438"/>
                <a:ext cx="150813" cy="144463"/>
              </a:xfrm>
              <a:custGeom>
                <a:avLst/>
                <a:gdLst>
                  <a:gd name="T0" fmla="*/ 11 w 95"/>
                  <a:gd name="T1" fmla="*/ 91 h 91"/>
                  <a:gd name="T2" fmla="*/ 95 w 95"/>
                  <a:gd name="T3" fmla="*/ 80 h 91"/>
                  <a:gd name="T4" fmla="*/ 84 w 95"/>
                  <a:gd name="T5" fmla="*/ 0 h 91"/>
                  <a:gd name="T6" fmla="*/ 0 w 95"/>
                  <a:gd name="T7" fmla="*/ 11 h 91"/>
                  <a:gd name="T8" fmla="*/ 11 w 95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09"/>
              <p:cNvSpPr/>
              <p:nvPr/>
            </p:nvSpPr>
            <p:spPr bwMode="auto">
              <a:xfrm>
                <a:off x="2555876" y="4430713"/>
                <a:ext cx="44450" cy="260350"/>
              </a:xfrm>
              <a:custGeom>
                <a:avLst/>
                <a:gdLst>
                  <a:gd name="T0" fmla="*/ 21 w 28"/>
                  <a:gd name="T1" fmla="*/ 0 h 164"/>
                  <a:gd name="T2" fmla="*/ 21 w 28"/>
                  <a:gd name="T3" fmla="*/ 0 h 164"/>
                  <a:gd name="T4" fmla="*/ 11 w 28"/>
                  <a:gd name="T5" fmla="*/ 7 h 164"/>
                  <a:gd name="T6" fmla="*/ 5 w 28"/>
                  <a:gd name="T7" fmla="*/ 13 h 164"/>
                  <a:gd name="T8" fmla="*/ 2 w 28"/>
                  <a:gd name="T9" fmla="*/ 17 h 164"/>
                  <a:gd name="T10" fmla="*/ 0 w 28"/>
                  <a:gd name="T11" fmla="*/ 20 h 164"/>
                  <a:gd name="T12" fmla="*/ 0 w 28"/>
                  <a:gd name="T13" fmla="*/ 20 h 164"/>
                  <a:gd name="T14" fmla="*/ 3 w 28"/>
                  <a:gd name="T15" fmla="*/ 44 h 164"/>
                  <a:gd name="T16" fmla="*/ 9 w 28"/>
                  <a:gd name="T17" fmla="*/ 90 h 164"/>
                  <a:gd name="T18" fmla="*/ 18 w 28"/>
                  <a:gd name="T19" fmla="*/ 154 h 164"/>
                  <a:gd name="T20" fmla="*/ 18 w 28"/>
                  <a:gd name="T21" fmla="*/ 154 h 164"/>
                  <a:gd name="T22" fmla="*/ 17 w 28"/>
                  <a:gd name="T23" fmla="*/ 155 h 164"/>
                  <a:gd name="T24" fmla="*/ 18 w 28"/>
                  <a:gd name="T25" fmla="*/ 160 h 164"/>
                  <a:gd name="T26" fmla="*/ 19 w 28"/>
                  <a:gd name="T27" fmla="*/ 161 h 164"/>
                  <a:gd name="T28" fmla="*/ 21 w 28"/>
                  <a:gd name="T29" fmla="*/ 162 h 164"/>
                  <a:gd name="T30" fmla="*/ 23 w 28"/>
                  <a:gd name="T31" fmla="*/ 164 h 164"/>
                  <a:gd name="T32" fmla="*/ 28 w 28"/>
                  <a:gd name="T33" fmla="*/ 164 h 164"/>
                  <a:gd name="T34" fmla="*/ 13 w 28"/>
                  <a:gd name="T35" fmla="*/ 58 h 164"/>
                  <a:gd name="T36" fmla="*/ 19 w 28"/>
                  <a:gd name="T37" fmla="*/ 44 h 164"/>
                  <a:gd name="T38" fmla="*/ 21 w 28"/>
                  <a:gd name="T39" fmla="*/ 0 h 164"/>
                  <a:gd name="T40" fmla="*/ 21 w 28"/>
                  <a:gd name="T4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2055485" y="3255481"/>
              <a:ext cx="472564" cy="363366"/>
              <a:chOff x="3019426" y="4346575"/>
              <a:chExt cx="796925" cy="612776"/>
            </a:xfrm>
            <a:grpFill/>
          </p:grpSpPr>
          <p:sp>
            <p:nvSpPr>
              <p:cNvPr id="194" name="Freeform 110"/>
              <p:cNvSpPr/>
              <p:nvPr/>
            </p:nvSpPr>
            <p:spPr bwMode="auto">
              <a:xfrm>
                <a:off x="3040063" y="4346575"/>
                <a:ext cx="776288" cy="347663"/>
              </a:xfrm>
              <a:custGeom>
                <a:avLst/>
                <a:gdLst>
                  <a:gd name="T0" fmla="*/ 247 w 489"/>
                  <a:gd name="T1" fmla="*/ 219 h 219"/>
                  <a:gd name="T2" fmla="*/ 489 w 489"/>
                  <a:gd name="T3" fmla="*/ 110 h 219"/>
                  <a:gd name="T4" fmla="*/ 240 w 489"/>
                  <a:gd name="T5" fmla="*/ 0 h 219"/>
                  <a:gd name="T6" fmla="*/ 0 w 489"/>
                  <a:gd name="T7" fmla="*/ 107 h 219"/>
                  <a:gd name="T8" fmla="*/ 247 w 489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Rectangle 111"/>
              <p:cNvSpPr>
                <a:spLocks noChangeArrowheads="1"/>
              </p:cNvSpPr>
              <p:nvPr/>
            </p:nvSpPr>
            <p:spPr bwMode="auto">
              <a:xfrm>
                <a:off x="3049588" y="4510088"/>
                <a:ext cx="22225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2"/>
              <p:cNvSpPr/>
              <p:nvPr/>
            </p:nvSpPr>
            <p:spPr bwMode="auto">
              <a:xfrm>
                <a:off x="3022601" y="4735513"/>
                <a:ext cx="76200" cy="77788"/>
              </a:xfrm>
              <a:custGeom>
                <a:avLst/>
                <a:gdLst>
                  <a:gd name="T0" fmla="*/ 0 w 48"/>
                  <a:gd name="T1" fmla="*/ 24 h 49"/>
                  <a:gd name="T2" fmla="*/ 0 w 48"/>
                  <a:gd name="T3" fmla="*/ 24 h 49"/>
                  <a:gd name="T4" fmla="*/ 0 w 48"/>
                  <a:gd name="T5" fmla="*/ 20 h 49"/>
                  <a:gd name="T6" fmla="*/ 2 w 48"/>
                  <a:gd name="T7" fmla="*/ 15 h 49"/>
                  <a:gd name="T8" fmla="*/ 4 w 48"/>
                  <a:gd name="T9" fmla="*/ 11 h 49"/>
                  <a:gd name="T10" fmla="*/ 7 w 48"/>
                  <a:gd name="T11" fmla="*/ 8 h 49"/>
                  <a:gd name="T12" fmla="*/ 11 w 48"/>
                  <a:gd name="T13" fmla="*/ 4 h 49"/>
                  <a:gd name="T14" fmla="*/ 15 w 48"/>
                  <a:gd name="T15" fmla="*/ 3 h 49"/>
                  <a:gd name="T16" fmla="*/ 19 w 48"/>
                  <a:gd name="T17" fmla="*/ 1 h 49"/>
                  <a:gd name="T18" fmla="*/ 25 w 48"/>
                  <a:gd name="T19" fmla="*/ 0 h 49"/>
                  <a:gd name="T20" fmla="*/ 25 w 48"/>
                  <a:gd name="T21" fmla="*/ 0 h 49"/>
                  <a:gd name="T22" fmla="*/ 29 w 48"/>
                  <a:gd name="T23" fmla="*/ 1 h 49"/>
                  <a:gd name="T24" fmla="*/ 34 w 48"/>
                  <a:gd name="T25" fmla="*/ 3 h 49"/>
                  <a:gd name="T26" fmla="*/ 38 w 48"/>
                  <a:gd name="T27" fmla="*/ 4 h 49"/>
                  <a:gd name="T28" fmla="*/ 41 w 48"/>
                  <a:gd name="T29" fmla="*/ 8 h 49"/>
                  <a:gd name="T30" fmla="*/ 44 w 48"/>
                  <a:gd name="T31" fmla="*/ 11 h 49"/>
                  <a:gd name="T32" fmla="*/ 46 w 48"/>
                  <a:gd name="T33" fmla="*/ 15 h 49"/>
                  <a:gd name="T34" fmla="*/ 48 w 48"/>
                  <a:gd name="T35" fmla="*/ 20 h 49"/>
                  <a:gd name="T36" fmla="*/ 48 w 48"/>
                  <a:gd name="T37" fmla="*/ 24 h 49"/>
                  <a:gd name="T38" fmla="*/ 48 w 48"/>
                  <a:gd name="T39" fmla="*/ 24 h 49"/>
                  <a:gd name="T40" fmla="*/ 48 w 48"/>
                  <a:gd name="T41" fmla="*/ 30 h 49"/>
                  <a:gd name="T42" fmla="*/ 46 w 48"/>
                  <a:gd name="T43" fmla="*/ 34 h 49"/>
                  <a:gd name="T44" fmla="*/ 44 w 48"/>
                  <a:gd name="T45" fmla="*/ 38 h 49"/>
                  <a:gd name="T46" fmla="*/ 41 w 48"/>
                  <a:gd name="T47" fmla="*/ 42 h 49"/>
                  <a:gd name="T48" fmla="*/ 38 w 48"/>
                  <a:gd name="T49" fmla="*/ 45 h 49"/>
                  <a:gd name="T50" fmla="*/ 34 w 48"/>
                  <a:gd name="T51" fmla="*/ 47 h 49"/>
                  <a:gd name="T52" fmla="*/ 29 w 48"/>
                  <a:gd name="T53" fmla="*/ 49 h 49"/>
                  <a:gd name="T54" fmla="*/ 25 w 48"/>
                  <a:gd name="T55" fmla="*/ 49 h 49"/>
                  <a:gd name="T56" fmla="*/ 25 w 48"/>
                  <a:gd name="T57" fmla="*/ 49 h 49"/>
                  <a:gd name="T58" fmla="*/ 19 w 48"/>
                  <a:gd name="T59" fmla="*/ 49 h 49"/>
                  <a:gd name="T60" fmla="*/ 15 w 48"/>
                  <a:gd name="T61" fmla="*/ 47 h 49"/>
                  <a:gd name="T62" fmla="*/ 11 w 48"/>
                  <a:gd name="T63" fmla="*/ 45 h 49"/>
                  <a:gd name="T64" fmla="*/ 7 w 48"/>
                  <a:gd name="T65" fmla="*/ 42 h 49"/>
                  <a:gd name="T66" fmla="*/ 4 w 48"/>
                  <a:gd name="T67" fmla="*/ 38 h 49"/>
                  <a:gd name="T68" fmla="*/ 2 w 48"/>
                  <a:gd name="T69" fmla="*/ 34 h 49"/>
                  <a:gd name="T70" fmla="*/ 0 w 48"/>
                  <a:gd name="T71" fmla="*/ 30 h 49"/>
                  <a:gd name="T72" fmla="*/ 0 w 48"/>
                  <a:gd name="T73" fmla="*/ 24 h 49"/>
                  <a:gd name="T74" fmla="*/ 0 w 48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13"/>
              <p:cNvSpPr/>
              <p:nvPr/>
            </p:nvSpPr>
            <p:spPr bwMode="auto">
              <a:xfrm>
                <a:off x="3052763" y="4778375"/>
                <a:ext cx="46038" cy="169863"/>
              </a:xfrm>
              <a:custGeom>
                <a:avLst/>
                <a:gdLst>
                  <a:gd name="T0" fmla="*/ 17 w 29"/>
                  <a:gd name="T1" fmla="*/ 5 h 107"/>
                  <a:gd name="T2" fmla="*/ 17 w 29"/>
                  <a:gd name="T3" fmla="*/ 5 h 107"/>
                  <a:gd name="T4" fmla="*/ 19 w 29"/>
                  <a:gd name="T5" fmla="*/ 12 h 107"/>
                  <a:gd name="T6" fmla="*/ 22 w 29"/>
                  <a:gd name="T7" fmla="*/ 22 h 107"/>
                  <a:gd name="T8" fmla="*/ 25 w 29"/>
                  <a:gd name="T9" fmla="*/ 33 h 107"/>
                  <a:gd name="T10" fmla="*/ 27 w 29"/>
                  <a:gd name="T11" fmla="*/ 47 h 107"/>
                  <a:gd name="T12" fmla="*/ 29 w 29"/>
                  <a:gd name="T13" fmla="*/ 65 h 107"/>
                  <a:gd name="T14" fmla="*/ 29 w 29"/>
                  <a:gd name="T15" fmla="*/ 84 h 107"/>
                  <a:gd name="T16" fmla="*/ 27 w 29"/>
                  <a:gd name="T17" fmla="*/ 107 h 107"/>
                  <a:gd name="T18" fmla="*/ 0 w 29"/>
                  <a:gd name="T19" fmla="*/ 107 h 107"/>
                  <a:gd name="T20" fmla="*/ 0 w 29"/>
                  <a:gd name="T21" fmla="*/ 0 h 107"/>
                  <a:gd name="T22" fmla="*/ 0 w 29"/>
                  <a:gd name="T23" fmla="*/ 0 h 107"/>
                  <a:gd name="T24" fmla="*/ 8 w 29"/>
                  <a:gd name="T25" fmla="*/ 4 h 107"/>
                  <a:gd name="T26" fmla="*/ 14 w 29"/>
                  <a:gd name="T27" fmla="*/ 5 h 107"/>
                  <a:gd name="T28" fmla="*/ 15 w 29"/>
                  <a:gd name="T29" fmla="*/ 5 h 107"/>
                  <a:gd name="T30" fmla="*/ 17 w 29"/>
                  <a:gd name="T31" fmla="*/ 5 h 107"/>
                  <a:gd name="T32" fmla="*/ 17 w 29"/>
                  <a:gd name="T3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14"/>
              <p:cNvSpPr/>
              <p:nvPr/>
            </p:nvSpPr>
            <p:spPr bwMode="auto">
              <a:xfrm>
                <a:off x="3019426" y="4778375"/>
                <a:ext cx="46038" cy="169863"/>
              </a:xfrm>
              <a:custGeom>
                <a:avLst/>
                <a:gdLst>
                  <a:gd name="T0" fmla="*/ 13 w 29"/>
                  <a:gd name="T1" fmla="*/ 5 h 107"/>
                  <a:gd name="T2" fmla="*/ 13 w 29"/>
                  <a:gd name="T3" fmla="*/ 5 h 107"/>
                  <a:gd name="T4" fmla="*/ 10 w 29"/>
                  <a:gd name="T5" fmla="*/ 12 h 107"/>
                  <a:gd name="T6" fmla="*/ 4 w 29"/>
                  <a:gd name="T7" fmla="*/ 33 h 107"/>
                  <a:gd name="T8" fmla="*/ 2 w 29"/>
                  <a:gd name="T9" fmla="*/ 47 h 107"/>
                  <a:gd name="T10" fmla="*/ 0 w 29"/>
                  <a:gd name="T11" fmla="*/ 65 h 107"/>
                  <a:gd name="T12" fmla="*/ 0 w 29"/>
                  <a:gd name="T13" fmla="*/ 84 h 107"/>
                  <a:gd name="T14" fmla="*/ 1 w 29"/>
                  <a:gd name="T15" fmla="*/ 107 h 107"/>
                  <a:gd name="T16" fmla="*/ 29 w 29"/>
                  <a:gd name="T17" fmla="*/ 107 h 107"/>
                  <a:gd name="T18" fmla="*/ 29 w 29"/>
                  <a:gd name="T19" fmla="*/ 0 h 107"/>
                  <a:gd name="T20" fmla="*/ 29 w 29"/>
                  <a:gd name="T21" fmla="*/ 0 h 107"/>
                  <a:gd name="T22" fmla="*/ 21 w 29"/>
                  <a:gd name="T23" fmla="*/ 4 h 107"/>
                  <a:gd name="T24" fmla="*/ 16 w 29"/>
                  <a:gd name="T25" fmla="*/ 5 h 107"/>
                  <a:gd name="T26" fmla="*/ 13 w 29"/>
                  <a:gd name="T27" fmla="*/ 5 h 107"/>
                  <a:gd name="T28" fmla="*/ 13 w 29"/>
                  <a:gd name="T29" fmla="*/ 5 h 107"/>
                  <a:gd name="T30" fmla="*/ 13 w 29"/>
                  <a:gd name="T31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5"/>
              <p:cNvSpPr/>
              <p:nvPr/>
            </p:nvSpPr>
            <p:spPr bwMode="auto">
              <a:xfrm>
                <a:off x="3211513" y="4624388"/>
                <a:ext cx="449263" cy="334963"/>
              </a:xfrm>
              <a:custGeom>
                <a:avLst/>
                <a:gdLst>
                  <a:gd name="T0" fmla="*/ 0 w 283"/>
                  <a:gd name="T1" fmla="*/ 0 h 211"/>
                  <a:gd name="T2" fmla="*/ 0 w 283"/>
                  <a:gd name="T3" fmla="*/ 0 h 211"/>
                  <a:gd name="T4" fmla="*/ 63 w 283"/>
                  <a:gd name="T5" fmla="*/ 29 h 211"/>
                  <a:gd name="T6" fmla="*/ 143 w 283"/>
                  <a:gd name="T7" fmla="*/ 67 h 211"/>
                  <a:gd name="T8" fmla="*/ 143 w 283"/>
                  <a:gd name="T9" fmla="*/ 67 h 211"/>
                  <a:gd name="T10" fmla="*/ 221 w 283"/>
                  <a:gd name="T11" fmla="*/ 29 h 211"/>
                  <a:gd name="T12" fmla="*/ 283 w 283"/>
                  <a:gd name="T13" fmla="*/ 0 h 211"/>
                  <a:gd name="T14" fmla="*/ 283 w 283"/>
                  <a:gd name="T15" fmla="*/ 163 h 211"/>
                  <a:gd name="T16" fmla="*/ 283 w 283"/>
                  <a:gd name="T17" fmla="*/ 163 h 211"/>
                  <a:gd name="T18" fmla="*/ 277 w 283"/>
                  <a:gd name="T19" fmla="*/ 170 h 211"/>
                  <a:gd name="T20" fmla="*/ 267 w 283"/>
                  <a:gd name="T21" fmla="*/ 177 h 211"/>
                  <a:gd name="T22" fmla="*/ 259 w 283"/>
                  <a:gd name="T23" fmla="*/ 182 h 211"/>
                  <a:gd name="T24" fmla="*/ 250 w 283"/>
                  <a:gd name="T25" fmla="*/ 188 h 211"/>
                  <a:gd name="T26" fmla="*/ 229 w 283"/>
                  <a:gd name="T27" fmla="*/ 196 h 211"/>
                  <a:gd name="T28" fmla="*/ 209 w 283"/>
                  <a:gd name="T29" fmla="*/ 201 h 211"/>
                  <a:gd name="T30" fmla="*/ 190 w 283"/>
                  <a:gd name="T31" fmla="*/ 205 h 211"/>
                  <a:gd name="T32" fmla="*/ 172 w 283"/>
                  <a:gd name="T33" fmla="*/ 208 h 211"/>
                  <a:gd name="T34" fmla="*/ 147 w 283"/>
                  <a:gd name="T35" fmla="*/ 211 h 211"/>
                  <a:gd name="T36" fmla="*/ 147 w 283"/>
                  <a:gd name="T37" fmla="*/ 211 h 211"/>
                  <a:gd name="T38" fmla="*/ 147 w 283"/>
                  <a:gd name="T39" fmla="*/ 211 h 211"/>
                  <a:gd name="T40" fmla="*/ 143 w 283"/>
                  <a:gd name="T41" fmla="*/ 211 h 211"/>
                  <a:gd name="T42" fmla="*/ 143 w 283"/>
                  <a:gd name="T43" fmla="*/ 211 h 211"/>
                  <a:gd name="T44" fmla="*/ 139 w 283"/>
                  <a:gd name="T45" fmla="*/ 211 h 211"/>
                  <a:gd name="T46" fmla="*/ 139 w 283"/>
                  <a:gd name="T47" fmla="*/ 211 h 211"/>
                  <a:gd name="T48" fmla="*/ 139 w 283"/>
                  <a:gd name="T49" fmla="*/ 211 h 211"/>
                  <a:gd name="T50" fmla="*/ 113 w 283"/>
                  <a:gd name="T51" fmla="*/ 208 h 211"/>
                  <a:gd name="T52" fmla="*/ 94 w 283"/>
                  <a:gd name="T53" fmla="*/ 205 h 211"/>
                  <a:gd name="T54" fmla="*/ 75 w 283"/>
                  <a:gd name="T55" fmla="*/ 201 h 211"/>
                  <a:gd name="T56" fmla="*/ 55 w 283"/>
                  <a:gd name="T57" fmla="*/ 196 h 211"/>
                  <a:gd name="T58" fmla="*/ 36 w 283"/>
                  <a:gd name="T59" fmla="*/ 188 h 211"/>
                  <a:gd name="T60" fmla="*/ 26 w 283"/>
                  <a:gd name="T61" fmla="*/ 182 h 211"/>
                  <a:gd name="T62" fmla="*/ 17 w 283"/>
                  <a:gd name="T63" fmla="*/ 177 h 211"/>
                  <a:gd name="T64" fmla="*/ 9 w 283"/>
                  <a:gd name="T65" fmla="*/ 170 h 211"/>
                  <a:gd name="T66" fmla="*/ 0 w 283"/>
                  <a:gd name="T67" fmla="*/ 163 h 211"/>
                  <a:gd name="T68" fmla="*/ 0 w 283"/>
                  <a:gd name="T6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0" name="Freeform 116"/>
            <p:cNvSpPr>
              <a:spLocks noEditPoints="1"/>
            </p:cNvSpPr>
            <p:nvPr/>
          </p:nvSpPr>
          <p:spPr bwMode="auto">
            <a:xfrm>
              <a:off x="2655132" y="1994057"/>
              <a:ext cx="232517" cy="291822"/>
            </a:xfrm>
            <a:custGeom>
              <a:avLst/>
              <a:gdLst>
                <a:gd name="T0" fmla="*/ 82 w 247"/>
                <a:gd name="T1" fmla="*/ 150 h 310"/>
                <a:gd name="T2" fmla="*/ 87 w 247"/>
                <a:gd name="T3" fmla="*/ 132 h 310"/>
                <a:gd name="T4" fmla="*/ 87 w 247"/>
                <a:gd name="T5" fmla="*/ 59 h 310"/>
                <a:gd name="T6" fmla="*/ 79 w 247"/>
                <a:gd name="T7" fmla="*/ 50 h 310"/>
                <a:gd name="T8" fmla="*/ 80 w 247"/>
                <a:gd name="T9" fmla="*/ 17 h 310"/>
                <a:gd name="T10" fmla="*/ 80 w 247"/>
                <a:gd name="T11" fmla="*/ 13 h 310"/>
                <a:gd name="T12" fmla="*/ 92 w 247"/>
                <a:gd name="T13" fmla="*/ 5 h 310"/>
                <a:gd name="T14" fmla="*/ 125 w 247"/>
                <a:gd name="T15" fmla="*/ 0 h 310"/>
                <a:gd name="T16" fmla="*/ 162 w 247"/>
                <a:gd name="T17" fmla="*/ 6 h 310"/>
                <a:gd name="T18" fmla="*/ 168 w 247"/>
                <a:gd name="T19" fmla="*/ 16 h 310"/>
                <a:gd name="T20" fmla="*/ 170 w 247"/>
                <a:gd name="T21" fmla="*/ 17 h 310"/>
                <a:gd name="T22" fmla="*/ 168 w 247"/>
                <a:gd name="T23" fmla="*/ 50 h 310"/>
                <a:gd name="T24" fmla="*/ 162 w 247"/>
                <a:gd name="T25" fmla="*/ 58 h 310"/>
                <a:gd name="T26" fmla="*/ 156 w 247"/>
                <a:gd name="T27" fmla="*/ 132 h 310"/>
                <a:gd name="T28" fmla="*/ 157 w 247"/>
                <a:gd name="T29" fmla="*/ 140 h 310"/>
                <a:gd name="T30" fmla="*/ 166 w 247"/>
                <a:gd name="T31" fmla="*/ 150 h 310"/>
                <a:gd name="T32" fmla="*/ 190 w 247"/>
                <a:gd name="T33" fmla="*/ 171 h 310"/>
                <a:gd name="T34" fmla="*/ 231 w 247"/>
                <a:gd name="T35" fmla="*/ 222 h 310"/>
                <a:gd name="T36" fmla="*/ 246 w 247"/>
                <a:gd name="T37" fmla="*/ 253 h 310"/>
                <a:gd name="T38" fmla="*/ 243 w 247"/>
                <a:gd name="T39" fmla="*/ 278 h 310"/>
                <a:gd name="T40" fmla="*/ 236 w 247"/>
                <a:gd name="T41" fmla="*/ 285 h 310"/>
                <a:gd name="T42" fmla="*/ 187 w 247"/>
                <a:gd name="T43" fmla="*/ 304 h 310"/>
                <a:gd name="T44" fmla="*/ 141 w 247"/>
                <a:gd name="T45" fmla="*/ 310 h 310"/>
                <a:gd name="T46" fmla="*/ 113 w 247"/>
                <a:gd name="T47" fmla="*/ 310 h 310"/>
                <a:gd name="T48" fmla="*/ 51 w 247"/>
                <a:gd name="T49" fmla="*/ 303 h 310"/>
                <a:gd name="T50" fmla="*/ 63 w 247"/>
                <a:gd name="T51" fmla="*/ 285 h 310"/>
                <a:gd name="T52" fmla="*/ 83 w 247"/>
                <a:gd name="T53" fmla="*/ 287 h 310"/>
                <a:gd name="T54" fmla="*/ 61 w 247"/>
                <a:gd name="T55" fmla="*/ 280 h 310"/>
                <a:gd name="T56" fmla="*/ 51 w 247"/>
                <a:gd name="T57" fmla="*/ 211 h 310"/>
                <a:gd name="T58" fmla="*/ 76 w 247"/>
                <a:gd name="T59" fmla="*/ 180 h 310"/>
                <a:gd name="T60" fmla="*/ 51 w 247"/>
                <a:gd name="T61" fmla="*/ 203 h 310"/>
                <a:gd name="T62" fmla="*/ 68 w 247"/>
                <a:gd name="T63" fmla="*/ 159 h 310"/>
                <a:gd name="T64" fmla="*/ 51 w 247"/>
                <a:gd name="T65" fmla="*/ 303 h 310"/>
                <a:gd name="T66" fmla="*/ 30 w 247"/>
                <a:gd name="T67" fmla="*/ 296 h 310"/>
                <a:gd name="T68" fmla="*/ 11 w 247"/>
                <a:gd name="T69" fmla="*/ 285 h 310"/>
                <a:gd name="T70" fmla="*/ 2 w 247"/>
                <a:gd name="T71" fmla="*/ 270 h 310"/>
                <a:gd name="T72" fmla="*/ 3 w 247"/>
                <a:gd name="T73" fmla="*/ 251 h 310"/>
                <a:gd name="T74" fmla="*/ 27 w 247"/>
                <a:gd name="T75" fmla="*/ 205 h 310"/>
                <a:gd name="T76" fmla="*/ 51 w 247"/>
                <a:gd name="T77" fmla="*/ 203 h 310"/>
                <a:gd name="T78" fmla="*/ 27 w 247"/>
                <a:gd name="T79" fmla="*/ 228 h 310"/>
                <a:gd name="T80" fmla="*/ 18 w 247"/>
                <a:gd name="T81" fmla="*/ 249 h 310"/>
                <a:gd name="T82" fmla="*/ 18 w 247"/>
                <a:gd name="T83" fmla="*/ 261 h 310"/>
                <a:gd name="T84" fmla="*/ 27 w 247"/>
                <a:gd name="T85" fmla="*/ 273 h 310"/>
                <a:gd name="T86" fmla="*/ 51 w 247"/>
                <a:gd name="T87" fmla="*/ 303 h 310"/>
                <a:gd name="T88" fmla="*/ 51 w 247"/>
                <a:gd name="T89" fmla="*/ 211 h 310"/>
                <a:gd name="T90" fmla="*/ 34 w 247"/>
                <a:gd name="T91" fmla="*/ 243 h 310"/>
                <a:gd name="T92" fmla="*/ 36 w 247"/>
                <a:gd name="T93" fmla="*/ 259 h 310"/>
                <a:gd name="T94" fmla="*/ 51 w 247"/>
                <a:gd name="T95" fmla="*/ 27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977624" y="1895215"/>
              <a:ext cx="240048" cy="362425"/>
              <a:chOff x="1201738" y="2052638"/>
              <a:chExt cx="404813" cy="611188"/>
            </a:xfrm>
            <a:grpFill/>
          </p:grpSpPr>
          <p:sp>
            <p:nvSpPr>
              <p:cNvPr id="202" name="Freeform 117"/>
              <p:cNvSpPr/>
              <p:nvPr/>
            </p:nvSpPr>
            <p:spPr bwMode="auto">
              <a:xfrm>
                <a:off x="1325563" y="2101850"/>
                <a:ext cx="139700" cy="139700"/>
              </a:xfrm>
              <a:custGeom>
                <a:avLst/>
                <a:gdLst>
                  <a:gd name="T0" fmla="*/ 88 w 88"/>
                  <a:gd name="T1" fmla="*/ 44 h 88"/>
                  <a:gd name="T2" fmla="*/ 88 w 88"/>
                  <a:gd name="T3" fmla="*/ 44 h 88"/>
                  <a:gd name="T4" fmla="*/ 86 w 88"/>
                  <a:gd name="T5" fmla="*/ 36 h 88"/>
                  <a:gd name="T6" fmla="*/ 83 w 88"/>
                  <a:gd name="T7" fmla="*/ 27 h 88"/>
                  <a:gd name="T8" fmla="*/ 79 w 88"/>
                  <a:gd name="T9" fmla="*/ 19 h 88"/>
                  <a:gd name="T10" fmla="*/ 74 w 88"/>
                  <a:gd name="T11" fmla="*/ 13 h 88"/>
                  <a:gd name="T12" fmla="*/ 67 w 88"/>
                  <a:gd name="T13" fmla="*/ 7 h 88"/>
                  <a:gd name="T14" fmla="*/ 60 w 88"/>
                  <a:gd name="T15" fmla="*/ 3 h 88"/>
                  <a:gd name="T16" fmla="*/ 52 w 88"/>
                  <a:gd name="T17" fmla="*/ 0 h 88"/>
                  <a:gd name="T18" fmla="*/ 43 w 88"/>
                  <a:gd name="T19" fmla="*/ 0 h 88"/>
                  <a:gd name="T20" fmla="*/ 43 w 88"/>
                  <a:gd name="T21" fmla="*/ 0 h 88"/>
                  <a:gd name="T22" fmla="*/ 35 w 88"/>
                  <a:gd name="T23" fmla="*/ 0 h 88"/>
                  <a:gd name="T24" fmla="*/ 27 w 88"/>
                  <a:gd name="T25" fmla="*/ 3 h 88"/>
                  <a:gd name="T26" fmla="*/ 18 w 88"/>
                  <a:gd name="T27" fmla="*/ 7 h 88"/>
                  <a:gd name="T28" fmla="*/ 12 w 88"/>
                  <a:gd name="T29" fmla="*/ 13 h 88"/>
                  <a:gd name="T30" fmla="*/ 6 w 88"/>
                  <a:gd name="T31" fmla="*/ 19 h 88"/>
                  <a:gd name="T32" fmla="*/ 2 w 88"/>
                  <a:gd name="T33" fmla="*/ 27 h 88"/>
                  <a:gd name="T34" fmla="*/ 0 w 88"/>
                  <a:gd name="T35" fmla="*/ 36 h 88"/>
                  <a:gd name="T36" fmla="*/ 0 w 88"/>
                  <a:gd name="T37" fmla="*/ 44 h 88"/>
                  <a:gd name="T38" fmla="*/ 0 w 88"/>
                  <a:gd name="T39" fmla="*/ 44 h 88"/>
                  <a:gd name="T40" fmla="*/ 0 w 88"/>
                  <a:gd name="T41" fmla="*/ 53 h 88"/>
                  <a:gd name="T42" fmla="*/ 2 w 88"/>
                  <a:gd name="T43" fmla="*/ 61 h 88"/>
                  <a:gd name="T44" fmla="*/ 6 w 88"/>
                  <a:gd name="T45" fmla="*/ 68 h 88"/>
                  <a:gd name="T46" fmla="*/ 12 w 88"/>
                  <a:gd name="T47" fmla="*/ 75 h 88"/>
                  <a:gd name="T48" fmla="*/ 18 w 88"/>
                  <a:gd name="T49" fmla="*/ 80 h 88"/>
                  <a:gd name="T50" fmla="*/ 27 w 88"/>
                  <a:gd name="T51" fmla="*/ 84 h 88"/>
                  <a:gd name="T52" fmla="*/ 35 w 88"/>
                  <a:gd name="T53" fmla="*/ 87 h 88"/>
                  <a:gd name="T54" fmla="*/ 43 w 88"/>
                  <a:gd name="T55" fmla="*/ 88 h 88"/>
                  <a:gd name="T56" fmla="*/ 43 w 88"/>
                  <a:gd name="T57" fmla="*/ 88 h 88"/>
                  <a:gd name="T58" fmla="*/ 52 w 88"/>
                  <a:gd name="T59" fmla="*/ 87 h 88"/>
                  <a:gd name="T60" fmla="*/ 60 w 88"/>
                  <a:gd name="T61" fmla="*/ 84 h 88"/>
                  <a:gd name="T62" fmla="*/ 67 w 88"/>
                  <a:gd name="T63" fmla="*/ 80 h 88"/>
                  <a:gd name="T64" fmla="*/ 74 w 88"/>
                  <a:gd name="T65" fmla="*/ 75 h 88"/>
                  <a:gd name="T66" fmla="*/ 79 w 88"/>
                  <a:gd name="T67" fmla="*/ 68 h 88"/>
                  <a:gd name="T68" fmla="*/ 83 w 88"/>
                  <a:gd name="T69" fmla="*/ 61 h 88"/>
                  <a:gd name="T70" fmla="*/ 86 w 88"/>
                  <a:gd name="T71" fmla="*/ 53 h 88"/>
                  <a:gd name="T72" fmla="*/ 88 w 88"/>
                  <a:gd name="T73" fmla="*/ 44 h 88"/>
                  <a:gd name="T74" fmla="*/ 88 w 88"/>
                  <a:gd name="T75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18"/>
              <p:cNvSpPr/>
              <p:nvPr/>
            </p:nvSpPr>
            <p:spPr bwMode="auto">
              <a:xfrm>
                <a:off x="1201738" y="2205038"/>
                <a:ext cx="212725" cy="458788"/>
              </a:xfrm>
              <a:custGeom>
                <a:avLst/>
                <a:gdLst>
                  <a:gd name="T0" fmla="*/ 134 w 134"/>
                  <a:gd name="T1" fmla="*/ 7 h 289"/>
                  <a:gd name="T2" fmla="*/ 134 w 134"/>
                  <a:gd name="T3" fmla="*/ 7 h 289"/>
                  <a:gd name="T4" fmla="*/ 88 w 134"/>
                  <a:gd name="T5" fmla="*/ 129 h 289"/>
                  <a:gd name="T6" fmla="*/ 42 w 134"/>
                  <a:gd name="T7" fmla="*/ 248 h 289"/>
                  <a:gd name="T8" fmla="*/ 42 w 134"/>
                  <a:gd name="T9" fmla="*/ 248 h 289"/>
                  <a:gd name="T10" fmla="*/ 22 w 134"/>
                  <a:gd name="T11" fmla="*/ 268 h 289"/>
                  <a:gd name="T12" fmla="*/ 8 w 134"/>
                  <a:gd name="T13" fmla="*/ 282 h 289"/>
                  <a:gd name="T14" fmla="*/ 3 w 134"/>
                  <a:gd name="T15" fmla="*/ 286 h 289"/>
                  <a:gd name="T16" fmla="*/ 0 w 134"/>
                  <a:gd name="T17" fmla="*/ 289 h 289"/>
                  <a:gd name="T18" fmla="*/ 0 w 134"/>
                  <a:gd name="T19" fmla="*/ 289 h 289"/>
                  <a:gd name="T20" fmla="*/ 3 w 134"/>
                  <a:gd name="T21" fmla="*/ 275 h 289"/>
                  <a:gd name="T22" fmla="*/ 15 w 134"/>
                  <a:gd name="T23" fmla="*/ 243 h 289"/>
                  <a:gd name="T24" fmla="*/ 50 w 134"/>
                  <a:gd name="T25" fmla="*/ 144 h 289"/>
                  <a:gd name="T26" fmla="*/ 105 w 134"/>
                  <a:gd name="T27" fmla="*/ 0 h 289"/>
                  <a:gd name="T28" fmla="*/ 134 w 134"/>
                  <a:gd name="T29" fmla="*/ 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19"/>
              <p:cNvSpPr/>
              <p:nvPr/>
            </p:nvSpPr>
            <p:spPr bwMode="auto">
              <a:xfrm>
                <a:off x="1371601" y="2205038"/>
                <a:ext cx="234950" cy="449263"/>
              </a:xfrm>
              <a:custGeom>
                <a:avLst/>
                <a:gdLst>
                  <a:gd name="T0" fmla="*/ 2 w 148"/>
                  <a:gd name="T1" fmla="*/ 13 h 283"/>
                  <a:gd name="T2" fmla="*/ 109 w 148"/>
                  <a:gd name="T3" fmla="*/ 244 h 283"/>
                  <a:gd name="T4" fmla="*/ 148 w 148"/>
                  <a:gd name="T5" fmla="*/ 283 h 283"/>
                  <a:gd name="T6" fmla="*/ 137 w 148"/>
                  <a:gd name="T7" fmla="*/ 229 h 283"/>
                  <a:gd name="T8" fmla="*/ 33 w 148"/>
                  <a:gd name="T9" fmla="*/ 0 h 283"/>
                  <a:gd name="T10" fmla="*/ 0 w 148"/>
                  <a:gd name="T11" fmla="*/ 10 h 283"/>
                  <a:gd name="T12" fmla="*/ 2 w 148"/>
                  <a:gd name="T13" fmla="*/ 1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20"/>
              <p:cNvSpPr/>
              <p:nvPr/>
            </p:nvSpPr>
            <p:spPr bwMode="auto">
              <a:xfrm>
                <a:off x="1376363" y="2052638"/>
                <a:ext cx="25400" cy="77788"/>
              </a:xfrm>
              <a:custGeom>
                <a:avLst/>
                <a:gdLst>
                  <a:gd name="T0" fmla="*/ 0 w 16"/>
                  <a:gd name="T1" fmla="*/ 41 h 49"/>
                  <a:gd name="T2" fmla="*/ 0 w 16"/>
                  <a:gd name="T3" fmla="*/ 41 h 49"/>
                  <a:gd name="T4" fmla="*/ 0 w 16"/>
                  <a:gd name="T5" fmla="*/ 44 h 49"/>
                  <a:gd name="T6" fmla="*/ 3 w 16"/>
                  <a:gd name="T7" fmla="*/ 46 h 49"/>
                  <a:gd name="T8" fmla="*/ 4 w 16"/>
                  <a:gd name="T9" fmla="*/ 48 h 49"/>
                  <a:gd name="T10" fmla="*/ 8 w 16"/>
                  <a:gd name="T11" fmla="*/ 49 h 49"/>
                  <a:gd name="T12" fmla="*/ 8 w 16"/>
                  <a:gd name="T13" fmla="*/ 49 h 49"/>
                  <a:gd name="T14" fmla="*/ 11 w 16"/>
                  <a:gd name="T15" fmla="*/ 48 h 49"/>
                  <a:gd name="T16" fmla="*/ 14 w 16"/>
                  <a:gd name="T17" fmla="*/ 46 h 49"/>
                  <a:gd name="T18" fmla="*/ 15 w 16"/>
                  <a:gd name="T19" fmla="*/ 44 h 49"/>
                  <a:gd name="T20" fmla="*/ 16 w 16"/>
                  <a:gd name="T21" fmla="*/ 41 h 49"/>
                  <a:gd name="T22" fmla="*/ 16 w 16"/>
                  <a:gd name="T23" fmla="*/ 8 h 49"/>
                  <a:gd name="T24" fmla="*/ 16 w 16"/>
                  <a:gd name="T25" fmla="*/ 8 h 49"/>
                  <a:gd name="T26" fmla="*/ 15 w 16"/>
                  <a:gd name="T27" fmla="*/ 6 h 49"/>
                  <a:gd name="T28" fmla="*/ 14 w 16"/>
                  <a:gd name="T29" fmla="*/ 3 h 49"/>
                  <a:gd name="T30" fmla="*/ 11 w 16"/>
                  <a:gd name="T31" fmla="*/ 0 h 49"/>
                  <a:gd name="T32" fmla="*/ 8 w 16"/>
                  <a:gd name="T33" fmla="*/ 0 h 49"/>
                  <a:gd name="T34" fmla="*/ 8 w 16"/>
                  <a:gd name="T35" fmla="*/ 0 h 49"/>
                  <a:gd name="T36" fmla="*/ 4 w 16"/>
                  <a:gd name="T37" fmla="*/ 0 h 49"/>
                  <a:gd name="T38" fmla="*/ 3 w 16"/>
                  <a:gd name="T39" fmla="*/ 3 h 49"/>
                  <a:gd name="T40" fmla="*/ 0 w 16"/>
                  <a:gd name="T41" fmla="*/ 6 h 49"/>
                  <a:gd name="T42" fmla="*/ 0 w 16"/>
                  <a:gd name="T43" fmla="*/ 8 h 49"/>
                  <a:gd name="T44" fmla="*/ 0 w 16"/>
                  <a:gd name="T4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>
              <a:off x="1517025" y="1693763"/>
              <a:ext cx="356776" cy="356776"/>
              <a:chOff x="2111376" y="1712913"/>
              <a:chExt cx="601663" cy="601663"/>
            </a:xfrm>
            <a:grpFill/>
          </p:grpSpPr>
          <p:sp>
            <p:nvSpPr>
              <p:cNvPr id="207" name="Freeform 121"/>
              <p:cNvSpPr>
                <a:spLocks noEditPoints="1"/>
              </p:cNvSpPr>
              <p:nvPr/>
            </p:nvSpPr>
            <p:spPr bwMode="auto">
              <a:xfrm>
                <a:off x="2300288" y="1712913"/>
                <a:ext cx="223838" cy="601663"/>
              </a:xfrm>
              <a:custGeom>
                <a:avLst/>
                <a:gdLst>
                  <a:gd name="T0" fmla="*/ 71 w 141"/>
                  <a:gd name="T1" fmla="*/ 0 h 379"/>
                  <a:gd name="T2" fmla="*/ 84 w 141"/>
                  <a:gd name="T3" fmla="*/ 4 h 379"/>
                  <a:gd name="T4" fmla="*/ 98 w 141"/>
                  <a:gd name="T5" fmla="*/ 15 h 379"/>
                  <a:gd name="T6" fmla="*/ 110 w 141"/>
                  <a:gd name="T7" fmla="*/ 33 h 379"/>
                  <a:gd name="T8" fmla="*/ 119 w 141"/>
                  <a:gd name="T9" fmla="*/ 56 h 379"/>
                  <a:gd name="T10" fmla="*/ 136 w 141"/>
                  <a:gd name="T11" fmla="*/ 117 h 379"/>
                  <a:gd name="T12" fmla="*/ 141 w 141"/>
                  <a:gd name="T13" fmla="*/ 190 h 379"/>
                  <a:gd name="T14" fmla="*/ 140 w 141"/>
                  <a:gd name="T15" fmla="*/ 228 h 379"/>
                  <a:gd name="T16" fmla="*/ 129 w 141"/>
                  <a:gd name="T17" fmla="*/ 295 h 379"/>
                  <a:gd name="T18" fmla="*/ 115 w 141"/>
                  <a:gd name="T19" fmla="*/ 336 h 379"/>
                  <a:gd name="T20" fmla="*/ 105 w 141"/>
                  <a:gd name="T21" fmla="*/ 356 h 379"/>
                  <a:gd name="T22" fmla="*/ 91 w 141"/>
                  <a:gd name="T23" fmla="*/ 371 h 379"/>
                  <a:gd name="T24" fmla="*/ 77 w 141"/>
                  <a:gd name="T25" fmla="*/ 378 h 379"/>
                  <a:gd name="T26" fmla="*/ 71 w 141"/>
                  <a:gd name="T27" fmla="*/ 379 h 379"/>
                  <a:gd name="T28" fmla="*/ 71 w 141"/>
                  <a:gd name="T29" fmla="*/ 348 h 379"/>
                  <a:gd name="T30" fmla="*/ 71 w 141"/>
                  <a:gd name="T31" fmla="*/ 348 h 379"/>
                  <a:gd name="T32" fmla="*/ 83 w 141"/>
                  <a:gd name="T33" fmla="*/ 346 h 379"/>
                  <a:gd name="T34" fmla="*/ 94 w 141"/>
                  <a:gd name="T35" fmla="*/ 336 h 379"/>
                  <a:gd name="T36" fmla="*/ 103 w 141"/>
                  <a:gd name="T37" fmla="*/ 321 h 379"/>
                  <a:gd name="T38" fmla="*/ 119 w 141"/>
                  <a:gd name="T39" fmla="*/ 279 h 379"/>
                  <a:gd name="T40" fmla="*/ 128 w 141"/>
                  <a:gd name="T41" fmla="*/ 222 h 379"/>
                  <a:gd name="T42" fmla="*/ 129 w 141"/>
                  <a:gd name="T43" fmla="*/ 190 h 379"/>
                  <a:gd name="T44" fmla="*/ 125 w 141"/>
                  <a:gd name="T45" fmla="*/ 128 h 379"/>
                  <a:gd name="T46" fmla="*/ 113 w 141"/>
                  <a:gd name="T47" fmla="*/ 77 h 379"/>
                  <a:gd name="T48" fmla="*/ 99 w 141"/>
                  <a:gd name="T49" fmla="*/ 50 h 379"/>
                  <a:gd name="T50" fmla="*/ 88 w 141"/>
                  <a:gd name="T51" fmla="*/ 38 h 379"/>
                  <a:gd name="T52" fmla="*/ 76 w 141"/>
                  <a:gd name="T53" fmla="*/ 31 h 379"/>
                  <a:gd name="T54" fmla="*/ 71 w 141"/>
                  <a:gd name="T55" fmla="*/ 31 h 379"/>
                  <a:gd name="T56" fmla="*/ 71 w 141"/>
                  <a:gd name="T57" fmla="*/ 0 h 379"/>
                  <a:gd name="T58" fmla="*/ 71 w 141"/>
                  <a:gd name="T59" fmla="*/ 379 h 379"/>
                  <a:gd name="T60" fmla="*/ 57 w 141"/>
                  <a:gd name="T61" fmla="*/ 375 h 379"/>
                  <a:gd name="T62" fmla="*/ 44 w 141"/>
                  <a:gd name="T63" fmla="*/ 365 h 379"/>
                  <a:gd name="T64" fmla="*/ 31 w 141"/>
                  <a:gd name="T65" fmla="*/ 347 h 379"/>
                  <a:gd name="T66" fmla="*/ 22 w 141"/>
                  <a:gd name="T67" fmla="*/ 324 h 379"/>
                  <a:gd name="T68" fmla="*/ 7 w 141"/>
                  <a:gd name="T69" fmla="*/ 264 h 379"/>
                  <a:gd name="T70" fmla="*/ 0 w 141"/>
                  <a:gd name="T71" fmla="*/ 190 h 379"/>
                  <a:gd name="T72" fmla="*/ 3 w 141"/>
                  <a:gd name="T73" fmla="*/ 152 h 379"/>
                  <a:gd name="T74" fmla="*/ 12 w 141"/>
                  <a:gd name="T75" fmla="*/ 84 h 379"/>
                  <a:gd name="T76" fmla="*/ 26 w 141"/>
                  <a:gd name="T77" fmla="*/ 44 h 379"/>
                  <a:gd name="T78" fmla="*/ 37 w 141"/>
                  <a:gd name="T79" fmla="*/ 23 h 379"/>
                  <a:gd name="T80" fmla="*/ 50 w 141"/>
                  <a:gd name="T81" fmla="*/ 8 h 379"/>
                  <a:gd name="T82" fmla="*/ 64 w 141"/>
                  <a:gd name="T83" fmla="*/ 2 h 379"/>
                  <a:gd name="T84" fmla="*/ 71 w 141"/>
                  <a:gd name="T85" fmla="*/ 31 h 379"/>
                  <a:gd name="T86" fmla="*/ 65 w 141"/>
                  <a:gd name="T87" fmla="*/ 31 h 379"/>
                  <a:gd name="T88" fmla="*/ 53 w 141"/>
                  <a:gd name="T89" fmla="*/ 38 h 379"/>
                  <a:gd name="T90" fmla="*/ 42 w 141"/>
                  <a:gd name="T91" fmla="*/ 50 h 379"/>
                  <a:gd name="T92" fmla="*/ 29 w 141"/>
                  <a:gd name="T93" fmla="*/ 77 h 379"/>
                  <a:gd name="T94" fmla="*/ 17 w 141"/>
                  <a:gd name="T95" fmla="*/ 128 h 379"/>
                  <a:gd name="T96" fmla="*/ 12 w 141"/>
                  <a:gd name="T97" fmla="*/ 190 h 379"/>
                  <a:gd name="T98" fmla="*/ 14 w 141"/>
                  <a:gd name="T99" fmla="*/ 222 h 379"/>
                  <a:gd name="T100" fmla="*/ 22 w 141"/>
                  <a:gd name="T101" fmla="*/ 279 h 379"/>
                  <a:gd name="T102" fmla="*/ 38 w 141"/>
                  <a:gd name="T103" fmla="*/ 321 h 379"/>
                  <a:gd name="T104" fmla="*/ 48 w 141"/>
                  <a:gd name="T105" fmla="*/ 336 h 379"/>
                  <a:gd name="T106" fmla="*/ 59 w 141"/>
                  <a:gd name="T107" fmla="*/ 346 h 379"/>
                  <a:gd name="T108" fmla="*/ 71 w 141"/>
                  <a:gd name="T109" fmla="*/ 348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22"/>
              <p:cNvSpPr>
                <a:spLocks noEditPoints="1"/>
              </p:cNvSpPr>
              <p:nvPr/>
            </p:nvSpPr>
            <p:spPr bwMode="auto">
              <a:xfrm>
                <a:off x="2111376" y="1905000"/>
                <a:ext cx="601663" cy="220663"/>
              </a:xfrm>
              <a:custGeom>
                <a:avLst/>
                <a:gdLst>
                  <a:gd name="T0" fmla="*/ 190 w 379"/>
                  <a:gd name="T1" fmla="*/ 0 h 139"/>
                  <a:gd name="T2" fmla="*/ 228 w 379"/>
                  <a:gd name="T3" fmla="*/ 1 h 139"/>
                  <a:gd name="T4" fmla="*/ 295 w 379"/>
                  <a:gd name="T5" fmla="*/ 11 h 139"/>
                  <a:gd name="T6" fmla="*/ 336 w 379"/>
                  <a:gd name="T7" fmla="*/ 24 h 139"/>
                  <a:gd name="T8" fmla="*/ 356 w 379"/>
                  <a:gd name="T9" fmla="*/ 35 h 139"/>
                  <a:gd name="T10" fmla="*/ 371 w 379"/>
                  <a:gd name="T11" fmla="*/ 49 h 139"/>
                  <a:gd name="T12" fmla="*/ 378 w 379"/>
                  <a:gd name="T13" fmla="*/ 62 h 139"/>
                  <a:gd name="T14" fmla="*/ 379 w 379"/>
                  <a:gd name="T15" fmla="*/ 69 h 139"/>
                  <a:gd name="T16" fmla="*/ 375 w 379"/>
                  <a:gd name="T17" fmla="*/ 82 h 139"/>
                  <a:gd name="T18" fmla="*/ 364 w 379"/>
                  <a:gd name="T19" fmla="*/ 96 h 139"/>
                  <a:gd name="T20" fmla="*/ 347 w 379"/>
                  <a:gd name="T21" fmla="*/ 108 h 139"/>
                  <a:gd name="T22" fmla="*/ 324 w 379"/>
                  <a:gd name="T23" fmla="*/ 119 h 139"/>
                  <a:gd name="T24" fmla="*/ 264 w 379"/>
                  <a:gd name="T25" fmla="*/ 134 h 139"/>
                  <a:gd name="T26" fmla="*/ 190 w 379"/>
                  <a:gd name="T27" fmla="*/ 139 h 139"/>
                  <a:gd name="T28" fmla="*/ 190 w 379"/>
                  <a:gd name="T29" fmla="*/ 127 h 139"/>
                  <a:gd name="T30" fmla="*/ 190 w 379"/>
                  <a:gd name="T31" fmla="*/ 127 h 139"/>
                  <a:gd name="T32" fmla="*/ 252 w 379"/>
                  <a:gd name="T33" fmla="*/ 123 h 139"/>
                  <a:gd name="T34" fmla="*/ 302 w 379"/>
                  <a:gd name="T35" fmla="*/ 111 h 139"/>
                  <a:gd name="T36" fmla="*/ 329 w 379"/>
                  <a:gd name="T37" fmla="*/ 97 h 139"/>
                  <a:gd name="T38" fmla="*/ 341 w 379"/>
                  <a:gd name="T39" fmla="*/ 86 h 139"/>
                  <a:gd name="T40" fmla="*/ 348 w 379"/>
                  <a:gd name="T41" fmla="*/ 74 h 139"/>
                  <a:gd name="T42" fmla="*/ 348 w 379"/>
                  <a:gd name="T43" fmla="*/ 69 h 139"/>
                  <a:gd name="T44" fmla="*/ 348 w 379"/>
                  <a:gd name="T45" fmla="*/ 63 h 139"/>
                  <a:gd name="T46" fmla="*/ 341 w 379"/>
                  <a:gd name="T47" fmla="*/ 51 h 139"/>
                  <a:gd name="T48" fmla="*/ 329 w 379"/>
                  <a:gd name="T49" fmla="*/ 40 h 139"/>
                  <a:gd name="T50" fmla="*/ 302 w 379"/>
                  <a:gd name="T51" fmla="*/ 28 h 139"/>
                  <a:gd name="T52" fmla="*/ 252 w 379"/>
                  <a:gd name="T53" fmla="*/ 15 h 139"/>
                  <a:gd name="T54" fmla="*/ 190 w 379"/>
                  <a:gd name="T55" fmla="*/ 11 h 139"/>
                  <a:gd name="T56" fmla="*/ 190 w 379"/>
                  <a:gd name="T57" fmla="*/ 0 h 139"/>
                  <a:gd name="T58" fmla="*/ 0 w 379"/>
                  <a:gd name="T59" fmla="*/ 69 h 139"/>
                  <a:gd name="T60" fmla="*/ 4 w 379"/>
                  <a:gd name="T61" fmla="*/ 55 h 139"/>
                  <a:gd name="T62" fmla="*/ 15 w 379"/>
                  <a:gd name="T63" fmla="*/ 42 h 139"/>
                  <a:gd name="T64" fmla="*/ 33 w 379"/>
                  <a:gd name="T65" fmla="*/ 30 h 139"/>
                  <a:gd name="T66" fmla="*/ 56 w 379"/>
                  <a:gd name="T67" fmla="*/ 20 h 139"/>
                  <a:gd name="T68" fmla="*/ 117 w 379"/>
                  <a:gd name="T69" fmla="*/ 5 h 139"/>
                  <a:gd name="T70" fmla="*/ 190 w 379"/>
                  <a:gd name="T71" fmla="*/ 0 h 139"/>
                  <a:gd name="T72" fmla="*/ 190 w 379"/>
                  <a:gd name="T73" fmla="*/ 11 h 139"/>
                  <a:gd name="T74" fmla="*/ 127 w 379"/>
                  <a:gd name="T75" fmla="*/ 15 h 139"/>
                  <a:gd name="T76" fmla="*/ 77 w 379"/>
                  <a:gd name="T77" fmla="*/ 28 h 139"/>
                  <a:gd name="T78" fmla="*/ 50 w 379"/>
                  <a:gd name="T79" fmla="*/ 40 h 139"/>
                  <a:gd name="T80" fmla="*/ 38 w 379"/>
                  <a:gd name="T81" fmla="*/ 51 h 139"/>
                  <a:gd name="T82" fmla="*/ 31 w 379"/>
                  <a:gd name="T83" fmla="*/ 63 h 139"/>
                  <a:gd name="T84" fmla="*/ 31 w 379"/>
                  <a:gd name="T85" fmla="*/ 69 h 139"/>
                  <a:gd name="T86" fmla="*/ 34 w 379"/>
                  <a:gd name="T87" fmla="*/ 81 h 139"/>
                  <a:gd name="T88" fmla="*/ 43 w 379"/>
                  <a:gd name="T89" fmla="*/ 92 h 139"/>
                  <a:gd name="T90" fmla="*/ 58 w 379"/>
                  <a:gd name="T91" fmla="*/ 101 h 139"/>
                  <a:gd name="T92" fmla="*/ 102 w 379"/>
                  <a:gd name="T93" fmla="*/ 118 h 139"/>
                  <a:gd name="T94" fmla="*/ 157 w 379"/>
                  <a:gd name="T95" fmla="*/ 126 h 139"/>
                  <a:gd name="T96" fmla="*/ 190 w 379"/>
                  <a:gd name="T97" fmla="*/ 139 h 139"/>
                  <a:gd name="T98" fmla="*/ 152 w 379"/>
                  <a:gd name="T99" fmla="*/ 138 h 139"/>
                  <a:gd name="T100" fmla="*/ 84 w 379"/>
                  <a:gd name="T101" fmla="*/ 127 h 139"/>
                  <a:gd name="T102" fmla="*/ 43 w 379"/>
                  <a:gd name="T103" fmla="*/ 114 h 139"/>
                  <a:gd name="T104" fmla="*/ 23 w 379"/>
                  <a:gd name="T105" fmla="*/ 103 h 139"/>
                  <a:gd name="T106" fmla="*/ 8 w 379"/>
                  <a:gd name="T107" fmla="*/ 89 h 139"/>
                  <a:gd name="T108" fmla="*/ 1 w 379"/>
                  <a:gd name="T109" fmla="*/ 76 h 139"/>
                  <a:gd name="T110" fmla="*/ 0 w 379"/>
                  <a:gd name="T111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23"/>
              <p:cNvSpPr>
                <a:spLocks noEditPoints="1"/>
              </p:cNvSpPr>
              <p:nvPr/>
            </p:nvSpPr>
            <p:spPr bwMode="auto">
              <a:xfrm>
                <a:off x="2187576" y="1789113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90 w 284"/>
                  <a:gd name="T3" fmla="*/ 93 h 285"/>
                  <a:gd name="T4" fmla="*/ 218 w 284"/>
                  <a:gd name="T5" fmla="*/ 120 h 285"/>
                  <a:gd name="T6" fmla="*/ 258 w 284"/>
                  <a:gd name="T7" fmla="*/ 176 h 285"/>
                  <a:gd name="T8" fmla="*/ 277 w 284"/>
                  <a:gd name="T9" fmla="*/ 214 h 285"/>
                  <a:gd name="T10" fmla="*/ 283 w 284"/>
                  <a:gd name="T11" fmla="*/ 237 h 285"/>
                  <a:gd name="T12" fmla="*/ 284 w 284"/>
                  <a:gd name="T13" fmla="*/ 256 h 285"/>
                  <a:gd name="T14" fmla="*/ 280 w 284"/>
                  <a:gd name="T15" fmla="*/ 271 h 285"/>
                  <a:gd name="T16" fmla="*/ 276 w 284"/>
                  <a:gd name="T17" fmla="*/ 276 h 285"/>
                  <a:gd name="T18" fmla="*/ 266 w 284"/>
                  <a:gd name="T19" fmla="*/ 283 h 285"/>
                  <a:gd name="T20" fmla="*/ 254 w 284"/>
                  <a:gd name="T21" fmla="*/ 285 h 285"/>
                  <a:gd name="T22" fmla="*/ 223 w 284"/>
                  <a:gd name="T23" fmla="*/ 280 h 285"/>
                  <a:gd name="T24" fmla="*/ 184 w 284"/>
                  <a:gd name="T25" fmla="*/ 26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77 w 284"/>
                  <a:gd name="T31" fmla="*/ 243 h 285"/>
                  <a:gd name="T32" fmla="*/ 209 w 284"/>
                  <a:gd name="T33" fmla="*/ 257 h 285"/>
                  <a:gd name="T34" fmla="*/ 235 w 284"/>
                  <a:gd name="T35" fmla="*/ 261 h 285"/>
                  <a:gd name="T36" fmla="*/ 246 w 284"/>
                  <a:gd name="T37" fmla="*/ 260 h 285"/>
                  <a:gd name="T38" fmla="*/ 254 w 284"/>
                  <a:gd name="T39" fmla="*/ 254 h 285"/>
                  <a:gd name="T40" fmla="*/ 254 w 284"/>
                  <a:gd name="T41" fmla="*/ 254 h 285"/>
                  <a:gd name="T42" fmla="*/ 260 w 284"/>
                  <a:gd name="T43" fmla="*/ 243 h 285"/>
                  <a:gd name="T44" fmla="*/ 261 w 284"/>
                  <a:gd name="T45" fmla="*/ 230 h 285"/>
                  <a:gd name="T46" fmla="*/ 258 w 284"/>
                  <a:gd name="T47" fmla="*/ 212 h 285"/>
                  <a:gd name="T48" fmla="*/ 239 w 284"/>
                  <a:gd name="T49" fmla="*/ 170 h 285"/>
                  <a:gd name="T50" fmla="*/ 205 w 284"/>
                  <a:gd name="T51" fmla="*/ 124 h 285"/>
                  <a:gd name="T52" fmla="*/ 184 w 284"/>
                  <a:gd name="T53" fmla="*/ 101 h 285"/>
                  <a:gd name="T54" fmla="*/ 142 w 284"/>
                  <a:gd name="T55" fmla="*/ 65 h 285"/>
                  <a:gd name="T56" fmla="*/ 8 w 284"/>
                  <a:gd name="T57" fmla="*/ 8 h 285"/>
                  <a:gd name="T58" fmla="*/ 12 w 284"/>
                  <a:gd name="T59" fmla="*/ 5 h 285"/>
                  <a:gd name="T60" fmla="*/ 23 w 284"/>
                  <a:gd name="T61" fmla="*/ 0 h 285"/>
                  <a:gd name="T62" fmla="*/ 44 w 284"/>
                  <a:gd name="T63" fmla="*/ 0 h 285"/>
                  <a:gd name="T64" fmla="*/ 79 w 284"/>
                  <a:gd name="T65" fmla="*/ 11 h 285"/>
                  <a:gd name="T66" fmla="*/ 120 w 284"/>
                  <a:gd name="T67" fmla="*/ 34 h 285"/>
                  <a:gd name="T68" fmla="*/ 142 w 284"/>
                  <a:gd name="T69" fmla="*/ 65 h 285"/>
                  <a:gd name="T70" fmla="*/ 124 w 284"/>
                  <a:gd name="T71" fmla="*/ 51 h 285"/>
                  <a:gd name="T72" fmla="*/ 89 w 284"/>
                  <a:gd name="T73" fmla="*/ 32 h 285"/>
                  <a:gd name="T74" fmla="*/ 60 w 284"/>
                  <a:gd name="T75" fmla="*/ 23 h 285"/>
                  <a:gd name="T76" fmla="*/ 43 w 284"/>
                  <a:gd name="T77" fmla="*/ 23 h 285"/>
                  <a:gd name="T78" fmla="*/ 33 w 284"/>
                  <a:gd name="T79" fmla="*/ 27 h 285"/>
                  <a:gd name="T80" fmla="*/ 29 w 284"/>
                  <a:gd name="T81" fmla="*/ 29 h 285"/>
                  <a:gd name="T82" fmla="*/ 24 w 284"/>
                  <a:gd name="T83" fmla="*/ 40 h 285"/>
                  <a:gd name="T84" fmla="*/ 23 w 284"/>
                  <a:gd name="T85" fmla="*/ 55 h 285"/>
                  <a:gd name="T86" fmla="*/ 25 w 284"/>
                  <a:gd name="T87" fmla="*/ 71 h 285"/>
                  <a:gd name="T88" fmla="*/ 44 w 284"/>
                  <a:gd name="T89" fmla="*/ 113 h 285"/>
                  <a:gd name="T90" fmla="*/ 78 w 284"/>
                  <a:gd name="T91" fmla="*/ 159 h 285"/>
                  <a:gd name="T92" fmla="*/ 100 w 284"/>
                  <a:gd name="T93" fmla="*/ 184 h 285"/>
                  <a:gd name="T94" fmla="*/ 142 w 284"/>
                  <a:gd name="T95" fmla="*/ 219 h 285"/>
                  <a:gd name="T96" fmla="*/ 142 w 284"/>
                  <a:gd name="T97" fmla="*/ 235 h 285"/>
                  <a:gd name="T98" fmla="*/ 93 w 284"/>
                  <a:gd name="T99" fmla="*/ 192 h 285"/>
                  <a:gd name="T100" fmla="*/ 66 w 284"/>
                  <a:gd name="T101" fmla="*/ 164 h 285"/>
                  <a:gd name="T102" fmla="*/ 25 w 284"/>
                  <a:gd name="T103" fmla="*/ 108 h 285"/>
                  <a:gd name="T104" fmla="*/ 6 w 284"/>
                  <a:gd name="T105" fmla="*/ 70 h 285"/>
                  <a:gd name="T106" fmla="*/ 1 w 284"/>
                  <a:gd name="T107" fmla="*/ 47 h 285"/>
                  <a:gd name="T108" fmla="*/ 0 w 284"/>
                  <a:gd name="T109" fmla="*/ 28 h 285"/>
                  <a:gd name="T110" fmla="*/ 4 w 284"/>
                  <a:gd name="T111" fmla="*/ 13 h 285"/>
                  <a:gd name="T112" fmla="*/ 8 w 284"/>
                  <a:gd name="T113" fmla="*/ 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24"/>
              <p:cNvSpPr>
                <a:spLocks noEditPoints="1"/>
              </p:cNvSpPr>
              <p:nvPr/>
            </p:nvSpPr>
            <p:spPr bwMode="auto">
              <a:xfrm>
                <a:off x="2187576" y="1789113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84 w 284"/>
                  <a:gd name="T3" fmla="*/ 21 h 285"/>
                  <a:gd name="T4" fmla="*/ 223 w 284"/>
                  <a:gd name="T5" fmla="*/ 4 h 285"/>
                  <a:gd name="T6" fmla="*/ 254 w 284"/>
                  <a:gd name="T7" fmla="*/ 0 h 285"/>
                  <a:gd name="T8" fmla="*/ 266 w 284"/>
                  <a:gd name="T9" fmla="*/ 2 h 285"/>
                  <a:gd name="T10" fmla="*/ 276 w 284"/>
                  <a:gd name="T11" fmla="*/ 8 h 285"/>
                  <a:gd name="T12" fmla="*/ 280 w 284"/>
                  <a:gd name="T13" fmla="*/ 13 h 285"/>
                  <a:gd name="T14" fmla="*/ 284 w 284"/>
                  <a:gd name="T15" fmla="*/ 28 h 285"/>
                  <a:gd name="T16" fmla="*/ 283 w 284"/>
                  <a:gd name="T17" fmla="*/ 47 h 285"/>
                  <a:gd name="T18" fmla="*/ 277 w 284"/>
                  <a:gd name="T19" fmla="*/ 70 h 285"/>
                  <a:gd name="T20" fmla="*/ 258 w 284"/>
                  <a:gd name="T21" fmla="*/ 108 h 285"/>
                  <a:gd name="T22" fmla="*/ 218 w 284"/>
                  <a:gd name="T23" fmla="*/ 164 h 285"/>
                  <a:gd name="T24" fmla="*/ 190 w 284"/>
                  <a:gd name="T25" fmla="*/ 19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84 w 284"/>
                  <a:gd name="T31" fmla="*/ 184 h 285"/>
                  <a:gd name="T32" fmla="*/ 205 w 284"/>
                  <a:gd name="T33" fmla="*/ 159 h 285"/>
                  <a:gd name="T34" fmla="*/ 239 w 284"/>
                  <a:gd name="T35" fmla="*/ 113 h 285"/>
                  <a:gd name="T36" fmla="*/ 258 w 284"/>
                  <a:gd name="T37" fmla="*/ 71 h 285"/>
                  <a:gd name="T38" fmla="*/ 261 w 284"/>
                  <a:gd name="T39" fmla="*/ 55 h 285"/>
                  <a:gd name="T40" fmla="*/ 260 w 284"/>
                  <a:gd name="T41" fmla="*/ 40 h 285"/>
                  <a:gd name="T42" fmla="*/ 254 w 284"/>
                  <a:gd name="T43" fmla="*/ 29 h 285"/>
                  <a:gd name="T44" fmla="*/ 254 w 284"/>
                  <a:gd name="T45" fmla="*/ 29 h 285"/>
                  <a:gd name="T46" fmla="*/ 246 w 284"/>
                  <a:gd name="T47" fmla="*/ 24 h 285"/>
                  <a:gd name="T48" fmla="*/ 235 w 284"/>
                  <a:gd name="T49" fmla="*/ 23 h 285"/>
                  <a:gd name="T50" fmla="*/ 209 w 284"/>
                  <a:gd name="T51" fmla="*/ 27 h 285"/>
                  <a:gd name="T52" fmla="*/ 177 w 284"/>
                  <a:gd name="T53" fmla="*/ 40 h 285"/>
                  <a:gd name="T54" fmla="*/ 142 w 284"/>
                  <a:gd name="T55" fmla="*/ 65 h 285"/>
                  <a:gd name="T56" fmla="*/ 8 w 284"/>
                  <a:gd name="T57" fmla="*/ 276 h 285"/>
                  <a:gd name="T58" fmla="*/ 4 w 284"/>
                  <a:gd name="T59" fmla="*/ 271 h 285"/>
                  <a:gd name="T60" fmla="*/ 0 w 284"/>
                  <a:gd name="T61" fmla="*/ 256 h 285"/>
                  <a:gd name="T62" fmla="*/ 1 w 284"/>
                  <a:gd name="T63" fmla="*/ 237 h 285"/>
                  <a:gd name="T64" fmla="*/ 6 w 284"/>
                  <a:gd name="T65" fmla="*/ 214 h 285"/>
                  <a:gd name="T66" fmla="*/ 25 w 284"/>
                  <a:gd name="T67" fmla="*/ 176 h 285"/>
                  <a:gd name="T68" fmla="*/ 66 w 284"/>
                  <a:gd name="T69" fmla="*/ 120 h 285"/>
                  <a:gd name="T70" fmla="*/ 93 w 284"/>
                  <a:gd name="T71" fmla="*/ 93 h 285"/>
                  <a:gd name="T72" fmla="*/ 142 w 284"/>
                  <a:gd name="T73" fmla="*/ 50 h 285"/>
                  <a:gd name="T74" fmla="*/ 142 w 284"/>
                  <a:gd name="T75" fmla="*/ 65 h 285"/>
                  <a:gd name="T76" fmla="*/ 100 w 284"/>
                  <a:gd name="T77" fmla="*/ 101 h 285"/>
                  <a:gd name="T78" fmla="*/ 78 w 284"/>
                  <a:gd name="T79" fmla="*/ 124 h 285"/>
                  <a:gd name="T80" fmla="*/ 44 w 284"/>
                  <a:gd name="T81" fmla="*/ 170 h 285"/>
                  <a:gd name="T82" fmla="*/ 25 w 284"/>
                  <a:gd name="T83" fmla="*/ 212 h 285"/>
                  <a:gd name="T84" fmla="*/ 23 w 284"/>
                  <a:gd name="T85" fmla="*/ 230 h 285"/>
                  <a:gd name="T86" fmla="*/ 24 w 284"/>
                  <a:gd name="T87" fmla="*/ 243 h 285"/>
                  <a:gd name="T88" fmla="*/ 29 w 284"/>
                  <a:gd name="T89" fmla="*/ 254 h 285"/>
                  <a:gd name="T90" fmla="*/ 33 w 284"/>
                  <a:gd name="T91" fmla="*/ 257 h 285"/>
                  <a:gd name="T92" fmla="*/ 43 w 284"/>
                  <a:gd name="T93" fmla="*/ 261 h 285"/>
                  <a:gd name="T94" fmla="*/ 60 w 284"/>
                  <a:gd name="T95" fmla="*/ 261 h 285"/>
                  <a:gd name="T96" fmla="*/ 89 w 284"/>
                  <a:gd name="T97" fmla="*/ 252 h 285"/>
                  <a:gd name="T98" fmla="*/ 124 w 284"/>
                  <a:gd name="T99" fmla="*/ 233 h 285"/>
                  <a:gd name="T100" fmla="*/ 142 w 284"/>
                  <a:gd name="T101" fmla="*/ 235 h 285"/>
                  <a:gd name="T102" fmla="*/ 120 w 284"/>
                  <a:gd name="T103" fmla="*/ 250 h 285"/>
                  <a:gd name="T104" fmla="*/ 79 w 284"/>
                  <a:gd name="T105" fmla="*/ 273 h 285"/>
                  <a:gd name="T106" fmla="*/ 44 w 284"/>
                  <a:gd name="T107" fmla="*/ 284 h 285"/>
                  <a:gd name="T108" fmla="*/ 23 w 284"/>
                  <a:gd name="T109" fmla="*/ 284 h 285"/>
                  <a:gd name="T110" fmla="*/ 12 w 284"/>
                  <a:gd name="T111" fmla="*/ 280 h 285"/>
                  <a:gd name="T112" fmla="*/ 8 w 284"/>
                  <a:gd name="T113" fmla="*/ 2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25"/>
              <p:cNvSpPr/>
              <p:nvPr/>
            </p:nvSpPr>
            <p:spPr bwMode="auto">
              <a:xfrm>
                <a:off x="2365376" y="1966913"/>
                <a:ext cx="92075" cy="95250"/>
              </a:xfrm>
              <a:custGeom>
                <a:avLst/>
                <a:gdLst>
                  <a:gd name="T0" fmla="*/ 0 w 58"/>
                  <a:gd name="T1" fmla="*/ 30 h 60"/>
                  <a:gd name="T2" fmla="*/ 0 w 58"/>
                  <a:gd name="T3" fmla="*/ 30 h 60"/>
                  <a:gd name="T4" fmla="*/ 1 w 58"/>
                  <a:gd name="T5" fmla="*/ 24 h 60"/>
                  <a:gd name="T6" fmla="*/ 3 w 58"/>
                  <a:gd name="T7" fmla="*/ 19 h 60"/>
                  <a:gd name="T8" fmla="*/ 5 w 58"/>
                  <a:gd name="T9" fmla="*/ 14 h 60"/>
                  <a:gd name="T10" fmla="*/ 9 w 58"/>
                  <a:gd name="T11" fmla="*/ 10 h 60"/>
                  <a:gd name="T12" fmla="*/ 13 w 58"/>
                  <a:gd name="T13" fmla="*/ 6 h 60"/>
                  <a:gd name="T14" fmla="*/ 18 w 58"/>
                  <a:gd name="T15" fmla="*/ 3 h 60"/>
                  <a:gd name="T16" fmla="*/ 24 w 58"/>
                  <a:gd name="T17" fmla="*/ 1 h 60"/>
                  <a:gd name="T18" fmla="*/ 30 w 58"/>
                  <a:gd name="T19" fmla="*/ 0 h 60"/>
                  <a:gd name="T20" fmla="*/ 30 w 58"/>
                  <a:gd name="T21" fmla="*/ 0 h 60"/>
                  <a:gd name="T22" fmla="*/ 35 w 58"/>
                  <a:gd name="T23" fmla="*/ 1 h 60"/>
                  <a:gd name="T24" fmla="*/ 41 w 58"/>
                  <a:gd name="T25" fmla="*/ 3 h 60"/>
                  <a:gd name="T26" fmla="*/ 46 w 58"/>
                  <a:gd name="T27" fmla="*/ 6 h 60"/>
                  <a:gd name="T28" fmla="*/ 50 w 58"/>
                  <a:gd name="T29" fmla="*/ 10 h 60"/>
                  <a:gd name="T30" fmla="*/ 54 w 58"/>
                  <a:gd name="T31" fmla="*/ 14 h 60"/>
                  <a:gd name="T32" fmla="*/ 57 w 58"/>
                  <a:gd name="T33" fmla="*/ 19 h 60"/>
                  <a:gd name="T34" fmla="*/ 58 w 58"/>
                  <a:gd name="T35" fmla="*/ 24 h 60"/>
                  <a:gd name="T36" fmla="*/ 58 w 58"/>
                  <a:gd name="T37" fmla="*/ 30 h 60"/>
                  <a:gd name="T38" fmla="*/ 58 w 58"/>
                  <a:gd name="T39" fmla="*/ 30 h 60"/>
                  <a:gd name="T40" fmla="*/ 58 w 58"/>
                  <a:gd name="T41" fmla="*/ 35 h 60"/>
                  <a:gd name="T42" fmla="*/ 57 w 58"/>
                  <a:gd name="T43" fmla="*/ 41 h 60"/>
                  <a:gd name="T44" fmla="*/ 54 w 58"/>
                  <a:gd name="T45" fmla="*/ 46 h 60"/>
                  <a:gd name="T46" fmla="*/ 50 w 58"/>
                  <a:gd name="T47" fmla="*/ 50 h 60"/>
                  <a:gd name="T48" fmla="*/ 46 w 58"/>
                  <a:gd name="T49" fmla="*/ 54 h 60"/>
                  <a:gd name="T50" fmla="*/ 41 w 58"/>
                  <a:gd name="T51" fmla="*/ 57 h 60"/>
                  <a:gd name="T52" fmla="*/ 35 w 58"/>
                  <a:gd name="T53" fmla="*/ 58 h 60"/>
                  <a:gd name="T54" fmla="*/ 30 w 58"/>
                  <a:gd name="T55" fmla="*/ 60 h 60"/>
                  <a:gd name="T56" fmla="*/ 30 w 58"/>
                  <a:gd name="T57" fmla="*/ 60 h 60"/>
                  <a:gd name="T58" fmla="*/ 24 w 58"/>
                  <a:gd name="T59" fmla="*/ 58 h 60"/>
                  <a:gd name="T60" fmla="*/ 18 w 58"/>
                  <a:gd name="T61" fmla="*/ 57 h 60"/>
                  <a:gd name="T62" fmla="*/ 13 w 58"/>
                  <a:gd name="T63" fmla="*/ 54 h 60"/>
                  <a:gd name="T64" fmla="*/ 9 w 58"/>
                  <a:gd name="T65" fmla="*/ 50 h 60"/>
                  <a:gd name="T66" fmla="*/ 5 w 58"/>
                  <a:gd name="T67" fmla="*/ 46 h 60"/>
                  <a:gd name="T68" fmla="*/ 3 w 58"/>
                  <a:gd name="T69" fmla="*/ 41 h 60"/>
                  <a:gd name="T70" fmla="*/ 1 w 58"/>
                  <a:gd name="T71" fmla="*/ 35 h 60"/>
                  <a:gd name="T72" fmla="*/ 0 w 58"/>
                  <a:gd name="T73" fmla="*/ 30 h 60"/>
                  <a:gd name="T74" fmla="*/ 0 w 58"/>
                  <a:gd name="T75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>
              <a:off x="1150835" y="1592095"/>
              <a:ext cx="225927" cy="287115"/>
              <a:chOff x="1493838" y="1541463"/>
              <a:chExt cx="381000" cy="484187"/>
            </a:xfrm>
            <a:grpFill/>
          </p:grpSpPr>
          <p:sp>
            <p:nvSpPr>
              <p:cNvPr id="213" name="Freeform 126"/>
              <p:cNvSpPr>
                <a:spLocks noEditPoints="1"/>
              </p:cNvSpPr>
              <p:nvPr/>
            </p:nvSpPr>
            <p:spPr bwMode="auto">
              <a:xfrm>
                <a:off x="1493838" y="1546225"/>
                <a:ext cx="254000" cy="479425"/>
              </a:xfrm>
              <a:custGeom>
                <a:avLst/>
                <a:gdLst>
                  <a:gd name="T0" fmla="*/ 160 w 160"/>
                  <a:gd name="T1" fmla="*/ 0 h 302"/>
                  <a:gd name="T2" fmla="*/ 160 w 160"/>
                  <a:gd name="T3" fmla="*/ 302 h 302"/>
                  <a:gd name="T4" fmla="*/ 94 w 160"/>
                  <a:gd name="T5" fmla="*/ 302 h 302"/>
                  <a:gd name="T6" fmla="*/ 94 w 160"/>
                  <a:gd name="T7" fmla="*/ 261 h 302"/>
                  <a:gd name="T8" fmla="*/ 136 w 160"/>
                  <a:gd name="T9" fmla="*/ 261 h 302"/>
                  <a:gd name="T10" fmla="*/ 136 w 160"/>
                  <a:gd name="T11" fmla="*/ 116 h 302"/>
                  <a:gd name="T12" fmla="*/ 136 w 160"/>
                  <a:gd name="T13" fmla="*/ 116 h 302"/>
                  <a:gd name="T14" fmla="*/ 94 w 160"/>
                  <a:gd name="T15" fmla="*/ 189 h 302"/>
                  <a:gd name="T16" fmla="*/ 94 w 160"/>
                  <a:gd name="T17" fmla="*/ 124 h 302"/>
                  <a:gd name="T18" fmla="*/ 160 w 160"/>
                  <a:gd name="T19" fmla="*/ 0 h 302"/>
                  <a:gd name="T20" fmla="*/ 94 w 160"/>
                  <a:gd name="T21" fmla="*/ 302 h 302"/>
                  <a:gd name="T22" fmla="*/ 0 w 160"/>
                  <a:gd name="T23" fmla="*/ 302 h 302"/>
                  <a:gd name="T24" fmla="*/ 94 w 160"/>
                  <a:gd name="T25" fmla="*/ 124 h 302"/>
                  <a:gd name="T26" fmla="*/ 94 w 160"/>
                  <a:gd name="T27" fmla="*/ 189 h 302"/>
                  <a:gd name="T28" fmla="*/ 53 w 160"/>
                  <a:gd name="T29" fmla="*/ 261 h 302"/>
                  <a:gd name="T30" fmla="*/ 94 w 160"/>
                  <a:gd name="T31" fmla="*/ 261 h 302"/>
                  <a:gd name="T32" fmla="*/ 94 w 160"/>
                  <a:gd name="T3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Rectangle 127"/>
              <p:cNvSpPr>
                <a:spLocks noChangeArrowheads="1"/>
              </p:cNvSpPr>
              <p:nvPr/>
            </p:nvSpPr>
            <p:spPr bwMode="auto">
              <a:xfrm>
                <a:off x="1811338" y="1541463"/>
                <a:ext cx="63500" cy="471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5" name="Freeform 128"/>
            <p:cNvSpPr>
              <a:spLocks noEditPoints="1"/>
            </p:cNvSpPr>
            <p:nvPr/>
          </p:nvSpPr>
          <p:spPr bwMode="auto">
            <a:xfrm>
              <a:off x="2287059" y="2995667"/>
              <a:ext cx="301236" cy="235340"/>
            </a:xfrm>
            <a:custGeom>
              <a:avLst/>
              <a:gdLst>
                <a:gd name="T0" fmla="*/ 298 w 320"/>
                <a:gd name="T1" fmla="*/ 57 h 250"/>
                <a:gd name="T2" fmla="*/ 320 w 320"/>
                <a:gd name="T3" fmla="*/ 138 h 250"/>
                <a:gd name="T4" fmla="*/ 303 w 320"/>
                <a:gd name="T5" fmla="*/ 212 h 250"/>
                <a:gd name="T6" fmla="*/ 271 w 320"/>
                <a:gd name="T7" fmla="*/ 245 h 250"/>
                <a:gd name="T8" fmla="*/ 263 w 320"/>
                <a:gd name="T9" fmla="*/ 233 h 250"/>
                <a:gd name="T10" fmla="*/ 279 w 320"/>
                <a:gd name="T11" fmla="*/ 214 h 250"/>
                <a:gd name="T12" fmla="*/ 276 w 320"/>
                <a:gd name="T13" fmla="*/ 191 h 250"/>
                <a:gd name="T14" fmla="*/ 261 w 320"/>
                <a:gd name="T15" fmla="*/ 165 h 250"/>
                <a:gd name="T16" fmla="*/ 287 w 320"/>
                <a:gd name="T17" fmla="*/ 165 h 250"/>
                <a:gd name="T18" fmla="*/ 299 w 320"/>
                <a:gd name="T19" fmla="*/ 153 h 250"/>
                <a:gd name="T20" fmla="*/ 299 w 320"/>
                <a:gd name="T21" fmla="*/ 126 h 250"/>
                <a:gd name="T22" fmla="*/ 283 w 320"/>
                <a:gd name="T23" fmla="*/ 112 h 250"/>
                <a:gd name="T24" fmla="*/ 261 w 320"/>
                <a:gd name="T25" fmla="*/ 100 h 250"/>
                <a:gd name="T26" fmla="*/ 278 w 320"/>
                <a:gd name="T27" fmla="*/ 96 h 250"/>
                <a:gd name="T28" fmla="*/ 287 w 320"/>
                <a:gd name="T29" fmla="*/ 74 h 250"/>
                <a:gd name="T30" fmla="*/ 280 w 320"/>
                <a:gd name="T31" fmla="*/ 58 h 250"/>
                <a:gd name="T32" fmla="*/ 238 w 320"/>
                <a:gd name="T33" fmla="*/ 8 h 250"/>
                <a:gd name="T34" fmla="*/ 261 w 320"/>
                <a:gd name="T35" fmla="*/ 50 h 250"/>
                <a:gd name="T36" fmla="*/ 242 w 320"/>
                <a:gd name="T37" fmla="*/ 59 h 250"/>
                <a:gd name="T38" fmla="*/ 238 w 320"/>
                <a:gd name="T39" fmla="*/ 34 h 250"/>
                <a:gd name="T40" fmla="*/ 261 w 320"/>
                <a:gd name="T41" fmla="*/ 247 h 250"/>
                <a:gd name="T42" fmla="*/ 244 w 320"/>
                <a:gd name="T43" fmla="*/ 235 h 250"/>
                <a:gd name="T44" fmla="*/ 261 w 320"/>
                <a:gd name="T45" fmla="*/ 247 h 250"/>
                <a:gd name="T46" fmla="*/ 261 w 320"/>
                <a:gd name="T47" fmla="*/ 113 h 250"/>
                <a:gd name="T48" fmla="*/ 245 w 320"/>
                <a:gd name="T49" fmla="*/ 135 h 250"/>
                <a:gd name="T50" fmla="*/ 252 w 320"/>
                <a:gd name="T51" fmla="*/ 155 h 250"/>
                <a:gd name="T52" fmla="*/ 256 w 320"/>
                <a:gd name="T53" fmla="*/ 174 h 250"/>
                <a:gd name="T54" fmla="*/ 238 w 320"/>
                <a:gd name="T55" fmla="*/ 82 h 250"/>
                <a:gd name="T56" fmla="*/ 255 w 320"/>
                <a:gd name="T57" fmla="*/ 100 h 250"/>
                <a:gd name="T58" fmla="*/ 238 w 320"/>
                <a:gd name="T59" fmla="*/ 8 h 250"/>
                <a:gd name="T60" fmla="*/ 234 w 320"/>
                <a:gd name="T61" fmla="*/ 20 h 250"/>
                <a:gd name="T62" fmla="*/ 219 w 320"/>
                <a:gd name="T63" fmla="*/ 2 h 250"/>
                <a:gd name="T64" fmla="*/ 219 w 320"/>
                <a:gd name="T65" fmla="*/ 215 h 250"/>
                <a:gd name="T66" fmla="*/ 229 w 320"/>
                <a:gd name="T67" fmla="*/ 227 h 250"/>
                <a:gd name="T68" fmla="*/ 238 w 320"/>
                <a:gd name="T69" fmla="*/ 39 h 250"/>
                <a:gd name="T70" fmla="*/ 238 w 320"/>
                <a:gd name="T71" fmla="*/ 174 h 250"/>
                <a:gd name="T72" fmla="*/ 226 w 320"/>
                <a:gd name="T73" fmla="*/ 184 h 250"/>
                <a:gd name="T74" fmla="*/ 225 w 320"/>
                <a:gd name="T75" fmla="*/ 51 h 250"/>
                <a:gd name="T76" fmla="*/ 238 w 320"/>
                <a:gd name="T77" fmla="*/ 39 h 250"/>
                <a:gd name="T78" fmla="*/ 134 w 320"/>
                <a:gd name="T79" fmla="*/ 8 h 250"/>
                <a:gd name="T80" fmla="*/ 219 w 320"/>
                <a:gd name="T81" fmla="*/ 2 h 250"/>
                <a:gd name="T82" fmla="*/ 211 w 320"/>
                <a:gd name="T83" fmla="*/ 16 h 250"/>
                <a:gd name="T84" fmla="*/ 203 w 320"/>
                <a:gd name="T85" fmla="*/ 42 h 250"/>
                <a:gd name="T86" fmla="*/ 219 w 320"/>
                <a:gd name="T87" fmla="*/ 53 h 250"/>
                <a:gd name="T88" fmla="*/ 218 w 320"/>
                <a:gd name="T89" fmla="*/ 210 h 250"/>
                <a:gd name="T90" fmla="*/ 194 w 320"/>
                <a:gd name="T91" fmla="*/ 230 h 250"/>
                <a:gd name="T92" fmla="*/ 125 w 320"/>
                <a:gd name="T93" fmla="*/ 192 h 250"/>
                <a:gd name="T94" fmla="*/ 68 w 320"/>
                <a:gd name="T95" fmla="*/ 164 h 250"/>
                <a:gd name="T96" fmla="*/ 84 w 320"/>
                <a:gd name="T97" fmla="*/ 159 h 250"/>
                <a:gd name="T98" fmla="*/ 104 w 320"/>
                <a:gd name="T99" fmla="*/ 131 h 250"/>
                <a:gd name="T100" fmla="*/ 95 w 320"/>
                <a:gd name="T101" fmla="*/ 100 h 250"/>
                <a:gd name="T102" fmla="*/ 0 w 320"/>
                <a:gd name="T103" fmla="*/ 136 h 250"/>
                <a:gd name="T104" fmla="*/ 5 w 320"/>
                <a:gd name="T105" fmla="*/ 96 h 250"/>
                <a:gd name="T106" fmla="*/ 45 w 320"/>
                <a:gd name="T107" fmla="*/ 44 h 250"/>
                <a:gd name="T108" fmla="*/ 68 w 320"/>
                <a:gd name="T109" fmla="*/ 88 h 250"/>
                <a:gd name="T110" fmla="*/ 38 w 320"/>
                <a:gd name="T111" fmla="*/ 101 h 250"/>
                <a:gd name="T112" fmla="*/ 31 w 320"/>
                <a:gd name="T113" fmla="*/ 135 h 250"/>
                <a:gd name="T114" fmla="*/ 57 w 320"/>
                <a:gd name="T115" fmla="*/ 162 h 250"/>
                <a:gd name="T116" fmla="*/ 42 w 320"/>
                <a:gd name="T117" fmla="*/ 189 h 250"/>
                <a:gd name="T118" fmla="*/ 3 w 320"/>
                <a:gd name="T119" fmla="*/ 1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1388059" y="3231007"/>
              <a:ext cx="293705" cy="382193"/>
              <a:chOff x="1893888" y="4305300"/>
              <a:chExt cx="495300" cy="644526"/>
            </a:xfrm>
            <a:grpFill/>
          </p:grpSpPr>
          <p:sp>
            <p:nvSpPr>
              <p:cNvPr id="217" name="Freeform 129"/>
              <p:cNvSpPr/>
              <p:nvPr/>
            </p:nvSpPr>
            <p:spPr bwMode="auto">
              <a:xfrm>
                <a:off x="1893888" y="430530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30"/>
              <p:cNvSpPr>
                <a:spLocks noEditPoints="1"/>
              </p:cNvSpPr>
              <p:nvPr/>
            </p:nvSpPr>
            <p:spPr bwMode="auto">
              <a:xfrm>
                <a:off x="1947863" y="43148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31"/>
              <p:cNvSpPr/>
              <p:nvPr/>
            </p:nvSpPr>
            <p:spPr bwMode="auto">
              <a:xfrm>
                <a:off x="1941513" y="43227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32"/>
              <p:cNvSpPr/>
              <p:nvPr/>
            </p:nvSpPr>
            <p:spPr bwMode="auto">
              <a:xfrm>
                <a:off x="2139951" y="4786313"/>
                <a:ext cx="136525" cy="163513"/>
              </a:xfrm>
              <a:custGeom>
                <a:avLst/>
                <a:gdLst>
                  <a:gd name="T0" fmla="*/ 27 w 86"/>
                  <a:gd name="T1" fmla="*/ 6 h 103"/>
                  <a:gd name="T2" fmla="*/ 27 w 86"/>
                  <a:gd name="T3" fmla="*/ 38 h 103"/>
                  <a:gd name="T4" fmla="*/ 27 w 86"/>
                  <a:gd name="T5" fmla="*/ 38 h 103"/>
                  <a:gd name="T6" fmla="*/ 28 w 86"/>
                  <a:gd name="T7" fmla="*/ 41 h 103"/>
                  <a:gd name="T8" fmla="*/ 34 w 86"/>
                  <a:gd name="T9" fmla="*/ 47 h 103"/>
                  <a:gd name="T10" fmla="*/ 42 w 86"/>
                  <a:gd name="T11" fmla="*/ 55 h 103"/>
                  <a:gd name="T12" fmla="*/ 47 w 86"/>
                  <a:gd name="T13" fmla="*/ 57 h 103"/>
                  <a:gd name="T14" fmla="*/ 54 w 86"/>
                  <a:gd name="T15" fmla="*/ 60 h 103"/>
                  <a:gd name="T16" fmla="*/ 54 w 86"/>
                  <a:gd name="T17" fmla="*/ 60 h 103"/>
                  <a:gd name="T18" fmla="*/ 66 w 86"/>
                  <a:gd name="T19" fmla="*/ 65 h 103"/>
                  <a:gd name="T20" fmla="*/ 78 w 86"/>
                  <a:gd name="T21" fmla="*/ 72 h 103"/>
                  <a:gd name="T22" fmla="*/ 82 w 86"/>
                  <a:gd name="T23" fmla="*/ 75 h 103"/>
                  <a:gd name="T24" fmla="*/ 85 w 86"/>
                  <a:gd name="T25" fmla="*/ 79 h 103"/>
                  <a:gd name="T26" fmla="*/ 86 w 86"/>
                  <a:gd name="T27" fmla="*/ 82 h 103"/>
                  <a:gd name="T28" fmla="*/ 86 w 86"/>
                  <a:gd name="T29" fmla="*/ 86 h 103"/>
                  <a:gd name="T30" fmla="*/ 86 w 86"/>
                  <a:gd name="T31" fmla="*/ 86 h 103"/>
                  <a:gd name="T32" fmla="*/ 85 w 86"/>
                  <a:gd name="T33" fmla="*/ 90 h 103"/>
                  <a:gd name="T34" fmla="*/ 81 w 86"/>
                  <a:gd name="T35" fmla="*/ 93 h 103"/>
                  <a:gd name="T36" fmla="*/ 76 w 86"/>
                  <a:gd name="T37" fmla="*/ 95 h 103"/>
                  <a:gd name="T38" fmla="*/ 66 w 86"/>
                  <a:gd name="T39" fmla="*/ 98 h 103"/>
                  <a:gd name="T40" fmla="*/ 55 w 86"/>
                  <a:gd name="T41" fmla="*/ 101 h 103"/>
                  <a:gd name="T42" fmla="*/ 40 w 86"/>
                  <a:gd name="T43" fmla="*/ 102 h 103"/>
                  <a:gd name="T44" fmla="*/ 21 w 86"/>
                  <a:gd name="T45" fmla="*/ 103 h 103"/>
                  <a:gd name="T46" fmla="*/ 0 w 86"/>
                  <a:gd name="T47" fmla="*/ 103 h 103"/>
                  <a:gd name="T48" fmla="*/ 0 w 86"/>
                  <a:gd name="T49" fmla="*/ 0 h 103"/>
                  <a:gd name="T50" fmla="*/ 27 w 86"/>
                  <a:gd name="T5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33"/>
              <p:cNvSpPr/>
              <p:nvPr/>
            </p:nvSpPr>
            <p:spPr bwMode="auto">
              <a:xfrm>
                <a:off x="2024063" y="4786313"/>
                <a:ext cx="130175" cy="163513"/>
              </a:xfrm>
              <a:custGeom>
                <a:avLst/>
                <a:gdLst>
                  <a:gd name="T0" fmla="*/ 63 w 82"/>
                  <a:gd name="T1" fmla="*/ 6 h 103"/>
                  <a:gd name="T2" fmla="*/ 63 w 82"/>
                  <a:gd name="T3" fmla="*/ 38 h 103"/>
                  <a:gd name="T4" fmla="*/ 63 w 82"/>
                  <a:gd name="T5" fmla="*/ 38 h 103"/>
                  <a:gd name="T6" fmla="*/ 62 w 82"/>
                  <a:gd name="T7" fmla="*/ 41 h 103"/>
                  <a:gd name="T8" fmla="*/ 58 w 82"/>
                  <a:gd name="T9" fmla="*/ 47 h 103"/>
                  <a:gd name="T10" fmla="*/ 51 w 82"/>
                  <a:gd name="T11" fmla="*/ 55 h 103"/>
                  <a:gd name="T12" fmla="*/ 46 w 82"/>
                  <a:gd name="T13" fmla="*/ 57 h 103"/>
                  <a:gd name="T14" fmla="*/ 39 w 82"/>
                  <a:gd name="T15" fmla="*/ 60 h 103"/>
                  <a:gd name="T16" fmla="*/ 39 w 82"/>
                  <a:gd name="T17" fmla="*/ 60 h 103"/>
                  <a:gd name="T18" fmla="*/ 25 w 82"/>
                  <a:gd name="T19" fmla="*/ 65 h 103"/>
                  <a:gd name="T20" fmla="*/ 12 w 82"/>
                  <a:gd name="T21" fmla="*/ 72 h 103"/>
                  <a:gd name="T22" fmla="*/ 6 w 82"/>
                  <a:gd name="T23" fmla="*/ 75 h 103"/>
                  <a:gd name="T24" fmla="*/ 4 w 82"/>
                  <a:gd name="T25" fmla="*/ 79 h 103"/>
                  <a:gd name="T26" fmla="*/ 1 w 82"/>
                  <a:gd name="T27" fmla="*/ 82 h 103"/>
                  <a:gd name="T28" fmla="*/ 0 w 82"/>
                  <a:gd name="T29" fmla="*/ 86 h 103"/>
                  <a:gd name="T30" fmla="*/ 0 w 82"/>
                  <a:gd name="T31" fmla="*/ 86 h 103"/>
                  <a:gd name="T32" fmla="*/ 2 w 82"/>
                  <a:gd name="T33" fmla="*/ 90 h 103"/>
                  <a:gd name="T34" fmla="*/ 8 w 82"/>
                  <a:gd name="T35" fmla="*/ 93 h 103"/>
                  <a:gd name="T36" fmla="*/ 15 w 82"/>
                  <a:gd name="T37" fmla="*/ 95 h 103"/>
                  <a:gd name="T38" fmla="*/ 24 w 82"/>
                  <a:gd name="T39" fmla="*/ 98 h 103"/>
                  <a:gd name="T40" fmla="*/ 36 w 82"/>
                  <a:gd name="T41" fmla="*/ 101 h 103"/>
                  <a:gd name="T42" fmla="*/ 50 w 82"/>
                  <a:gd name="T43" fmla="*/ 102 h 103"/>
                  <a:gd name="T44" fmla="*/ 82 w 82"/>
                  <a:gd name="T45" fmla="*/ 103 h 103"/>
                  <a:gd name="T46" fmla="*/ 82 w 82"/>
                  <a:gd name="T47" fmla="*/ 0 h 103"/>
                  <a:gd name="T48" fmla="*/ 63 w 82"/>
                  <a:gd name="T49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34"/>
              <p:cNvSpPr/>
              <p:nvPr/>
            </p:nvSpPr>
            <p:spPr bwMode="auto">
              <a:xfrm>
                <a:off x="1893888" y="430530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35"/>
              <p:cNvSpPr>
                <a:spLocks noEditPoints="1"/>
              </p:cNvSpPr>
              <p:nvPr/>
            </p:nvSpPr>
            <p:spPr bwMode="auto">
              <a:xfrm>
                <a:off x="1947863" y="43148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36"/>
              <p:cNvSpPr/>
              <p:nvPr/>
            </p:nvSpPr>
            <p:spPr bwMode="auto">
              <a:xfrm>
                <a:off x="1941513" y="43227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5" name="组合 224"/>
            <p:cNvGrpSpPr/>
            <p:nvPr/>
          </p:nvGrpSpPr>
          <p:grpSpPr>
            <a:xfrm>
              <a:off x="2545933" y="1754010"/>
              <a:ext cx="192038" cy="341714"/>
              <a:chOff x="3846513" y="1814513"/>
              <a:chExt cx="323850" cy="576262"/>
            </a:xfrm>
            <a:grpFill/>
          </p:grpSpPr>
          <p:sp>
            <p:nvSpPr>
              <p:cNvPr id="226" name="Freeform 137"/>
              <p:cNvSpPr>
                <a:spLocks noEditPoints="1"/>
              </p:cNvSpPr>
              <p:nvPr/>
            </p:nvSpPr>
            <p:spPr bwMode="auto">
              <a:xfrm>
                <a:off x="3846513" y="1814513"/>
                <a:ext cx="323850" cy="323850"/>
              </a:xfrm>
              <a:custGeom>
                <a:avLst/>
                <a:gdLst>
                  <a:gd name="T0" fmla="*/ 112 w 204"/>
                  <a:gd name="T1" fmla="*/ 0 h 204"/>
                  <a:gd name="T2" fmla="*/ 141 w 204"/>
                  <a:gd name="T3" fmla="*/ 8 h 204"/>
                  <a:gd name="T4" fmla="*/ 165 w 204"/>
                  <a:gd name="T5" fmla="*/ 22 h 204"/>
                  <a:gd name="T6" fmla="*/ 185 w 204"/>
                  <a:gd name="T7" fmla="*/ 42 h 204"/>
                  <a:gd name="T8" fmla="*/ 199 w 204"/>
                  <a:gd name="T9" fmla="*/ 68 h 204"/>
                  <a:gd name="T10" fmla="*/ 204 w 204"/>
                  <a:gd name="T11" fmla="*/ 96 h 204"/>
                  <a:gd name="T12" fmla="*/ 203 w 204"/>
                  <a:gd name="T13" fmla="*/ 118 h 204"/>
                  <a:gd name="T14" fmla="*/ 195 w 204"/>
                  <a:gd name="T15" fmla="*/ 146 h 204"/>
                  <a:gd name="T16" fmla="*/ 179 w 204"/>
                  <a:gd name="T17" fmla="*/ 171 h 204"/>
                  <a:gd name="T18" fmla="*/ 156 w 204"/>
                  <a:gd name="T19" fmla="*/ 190 h 204"/>
                  <a:gd name="T20" fmla="*/ 129 w 204"/>
                  <a:gd name="T21" fmla="*/ 202 h 204"/>
                  <a:gd name="T22" fmla="*/ 108 w 204"/>
                  <a:gd name="T23" fmla="*/ 204 h 204"/>
                  <a:gd name="T24" fmla="*/ 102 w 204"/>
                  <a:gd name="T25" fmla="*/ 185 h 204"/>
                  <a:gd name="T26" fmla="*/ 107 w 204"/>
                  <a:gd name="T27" fmla="*/ 185 h 204"/>
                  <a:gd name="T28" fmla="*/ 131 w 204"/>
                  <a:gd name="T29" fmla="*/ 180 h 204"/>
                  <a:gd name="T30" fmla="*/ 164 w 204"/>
                  <a:gd name="T31" fmla="*/ 158 h 204"/>
                  <a:gd name="T32" fmla="*/ 183 w 204"/>
                  <a:gd name="T33" fmla="*/ 123 h 204"/>
                  <a:gd name="T34" fmla="*/ 185 w 204"/>
                  <a:gd name="T35" fmla="*/ 97 h 204"/>
                  <a:gd name="T36" fmla="*/ 177 w 204"/>
                  <a:gd name="T37" fmla="*/ 66 h 204"/>
                  <a:gd name="T38" fmla="*/ 148 w 204"/>
                  <a:gd name="T39" fmla="*/ 32 h 204"/>
                  <a:gd name="T40" fmla="*/ 102 w 204"/>
                  <a:gd name="T41" fmla="*/ 19 h 204"/>
                  <a:gd name="T42" fmla="*/ 96 w 204"/>
                  <a:gd name="T43" fmla="*/ 0 h 204"/>
                  <a:gd name="T44" fmla="*/ 102 w 204"/>
                  <a:gd name="T45" fmla="*/ 19 h 204"/>
                  <a:gd name="T46" fmla="*/ 89 w 204"/>
                  <a:gd name="T47" fmla="*/ 20 h 204"/>
                  <a:gd name="T48" fmla="*/ 66 w 204"/>
                  <a:gd name="T49" fmla="*/ 27 h 204"/>
                  <a:gd name="T50" fmla="*/ 31 w 204"/>
                  <a:gd name="T51" fmla="*/ 60 h 204"/>
                  <a:gd name="T52" fmla="*/ 20 w 204"/>
                  <a:gd name="T53" fmla="*/ 89 h 204"/>
                  <a:gd name="T54" fmla="*/ 19 w 204"/>
                  <a:gd name="T55" fmla="*/ 107 h 204"/>
                  <a:gd name="T56" fmla="*/ 35 w 204"/>
                  <a:gd name="T57" fmla="*/ 152 h 204"/>
                  <a:gd name="T58" fmla="*/ 70 w 204"/>
                  <a:gd name="T59" fmla="*/ 179 h 204"/>
                  <a:gd name="T60" fmla="*/ 102 w 204"/>
                  <a:gd name="T61" fmla="*/ 204 h 204"/>
                  <a:gd name="T62" fmla="*/ 83 w 204"/>
                  <a:gd name="T63" fmla="*/ 203 h 204"/>
                  <a:gd name="T64" fmla="*/ 55 w 204"/>
                  <a:gd name="T65" fmla="*/ 194 h 204"/>
                  <a:gd name="T66" fmla="*/ 32 w 204"/>
                  <a:gd name="T67" fmla="*/ 176 h 204"/>
                  <a:gd name="T68" fmla="*/ 13 w 204"/>
                  <a:gd name="T69" fmla="*/ 154 h 204"/>
                  <a:gd name="T70" fmla="*/ 3 w 204"/>
                  <a:gd name="T71" fmla="*/ 127 h 204"/>
                  <a:gd name="T72" fmla="*/ 0 w 204"/>
                  <a:gd name="T73" fmla="*/ 108 h 204"/>
                  <a:gd name="T74" fmla="*/ 3 w 204"/>
                  <a:gd name="T75" fmla="*/ 77 h 204"/>
                  <a:gd name="T76" fmla="*/ 15 w 204"/>
                  <a:gd name="T77" fmla="*/ 50 h 204"/>
                  <a:gd name="T78" fmla="*/ 32 w 204"/>
                  <a:gd name="T79" fmla="*/ 27 h 204"/>
                  <a:gd name="T80" fmla="*/ 57 w 204"/>
                  <a:gd name="T81" fmla="*/ 11 h 204"/>
                  <a:gd name="T82" fmla="*/ 87 w 204"/>
                  <a:gd name="T83" fmla="*/ 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38"/>
              <p:cNvSpPr/>
              <p:nvPr/>
            </p:nvSpPr>
            <p:spPr bwMode="auto">
              <a:xfrm>
                <a:off x="3994151" y="2119313"/>
                <a:ext cx="52388" cy="161925"/>
              </a:xfrm>
              <a:custGeom>
                <a:avLst/>
                <a:gdLst>
                  <a:gd name="T0" fmla="*/ 6 w 33"/>
                  <a:gd name="T1" fmla="*/ 102 h 102"/>
                  <a:gd name="T2" fmla="*/ 33 w 33"/>
                  <a:gd name="T3" fmla="*/ 100 h 102"/>
                  <a:gd name="T4" fmla="*/ 27 w 33"/>
                  <a:gd name="T5" fmla="*/ 0 h 102"/>
                  <a:gd name="T6" fmla="*/ 0 w 33"/>
                  <a:gd name="T7" fmla="*/ 2 h 102"/>
                  <a:gd name="T8" fmla="*/ 6 w 3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39"/>
              <p:cNvSpPr/>
              <p:nvPr/>
            </p:nvSpPr>
            <p:spPr bwMode="auto">
              <a:xfrm>
                <a:off x="3986213" y="2171700"/>
                <a:ext cx="77788" cy="219075"/>
              </a:xfrm>
              <a:custGeom>
                <a:avLst/>
                <a:gdLst>
                  <a:gd name="T0" fmla="*/ 5 w 49"/>
                  <a:gd name="T1" fmla="*/ 116 h 138"/>
                  <a:gd name="T2" fmla="*/ 5 w 49"/>
                  <a:gd name="T3" fmla="*/ 116 h 138"/>
                  <a:gd name="T4" fmla="*/ 5 w 49"/>
                  <a:gd name="T5" fmla="*/ 122 h 138"/>
                  <a:gd name="T6" fmla="*/ 7 w 49"/>
                  <a:gd name="T7" fmla="*/ 126 h 138"/>
                  <a:gd name="T8" fmla="*/ 9 w 49"/>
                  <a:gd name="T9" fmla="*/ 128 h 138"/>
                  <a:gd name="T10" fmla="*/ 12 w 49"/>
                  <a:gd name="T11" fmla="*/ 132 h 138"/>
                  <a:gd name="T12" fmla="*/ 16 w 49"/>
                  <a:gd name="T13" fmla="*/ 134 h 138"/>
                  <a:gd name="T14" fmla="*/ 19 w 49"/>
                  <a:gd name="T15" fmla="*/ 136 h 138"/>
                  <a:gd name="T16" fmla="*/ 23 w 49"/>
                  <a:gd name="T17" fmla="*/ 138 h 138"/>
                  <a:gd name="T18" fmla="*/ 28 w 49"/>
                  <a:gd name="T19" fmla="*/ 138 h 138"/>
                  <a:gd name="T20" fmla="*/ 28 w 49"/>
                  <a:gd name="T21" fmla="*/ 138 h 138"/>
                  <a:gd name="T22" fmla="*/ 32 w 49"/>
                  <a:gd name="T23" fmla="*/ 136 h 138"/>
                  <a:gd name="T24" fmla="*/ 37 w 49"/>
                  <a:gd name="T25" fmla="*/ 135 h 138"/>
                  <a:gd name="T26" fmla="*/ 41 w 49"/>
                  <a:gd name="T27" fmla="*/ 132 h 138"/>
                  <a:gd name="T28" fmla="*/ 43 w 49"/>
                  <a:gd name="T29" fmla="*/ 130 h 138"/>
                  <a:gd name="T30" fmla="*/ 46 w 49"/>
                  <a:gd name="T31" fmla="*/ 127 h 138"/>
                  <a:gd name="T32" fmla="*/ 47 w 49"/>
                  <a:gd name="T33" fmla="*/ 123 h 138"/>
                  <a:gd name="T34" fmla="*/ 49 w 49"/>
                  <a:gd name="T35" fmla="*/ 119 h 138"/>
                  <a:gd name="T36" fmla="*/ 49 w 49"/>
                  <a:gd name="T37" fmla="*/ 115 h 138"/>
                  <a:gd name="T38" fmla="*/ 43 w 49"/>
                  <a:gd name="T39" fmla="*/ 20 h 138"/>
                  <a:gd name="T40" fmla="*/ 43 w 49"/>
                  <a:gd name="T41" fmla="*/ 20 h 138"/>
                  <a:gd name="T42" fmla="*/ 43 w 49"/>
                  <a:gd name="T43" fmla="*/ 16 h 138"/>
                  <a:gd name="T44" fmla="*/ 42 w 49"/>
                  <a:gd name="T45" fmla="*/ 12 h 138"/>
                  <a:gd name="T46" fmla="*/ 39 w 49"/>
                  <a:gd name="T47" fmla="*/ 8 h 138"/>
                  <a:gd name="T48" fmla="*/ 37 w 49"/>
                  <a:gd name="T49" fmla="*/ 5 h 138"/>
                  <a:gd name="T50" fmla="*/ 34 w 49"/>
                  <a:gd name="T51" fmla="*/ 2 h 138"/>
                  <a:gd name="T52" fmla="*/ 30 w 49"/>
                  <a:gd name="T53" fmla="*/ 1 h 138"/>
                  <a:gd name="T54" fmla="*/ 26 w 49"/>
                  <a:gd name="T55" fmla="*/ 0 h 138"/>
                  <a:gd name="T56" fmla="*/ 20 w 49"/>
                  <a:gd name="T57" fmla="*/ 0 h 138"/>
                  <a:gd name="T58" fmla="*/ 20 w 49"/>
                  <a:gd name="T59" fmla="*/ 0 h 138"/>
                  <a:gd name="T60" fmla="*/ 16 w 49"/>
                  <a:gd name="T61" fmla="*/ 0 h 138"/>
                  <a:gd name="T62" fmla="*/ 12 w 49"/>
                  <a:gd name="T63" fmla="*/ 1 h 138"/>
                  <a:gd name="T64" fmla="*/ 8 w 49"/>
                  <a:gd name="T65" fmla="*/ 4 h 138"/>
                  <a:gd name="T66" fmla="*/ 5 w 49"/>
                  <a:gd name="T67" fmla="*/ 6 h 138"/>
                  <a:gd name="T68" fmla="*/ 3 w 49"/>
                  <a:gd name="T69" fmla="*/ 11 h 138"/>
                  <a:gd name="T70" fmla="*/ 1 w 49"/>
                  <a:gd name="T71" fmla="*/ 15 h 138"/>
                  <a:gd name="T72" fmla="*/ 0 w 49"/>
                  <a:gd name="T73" fmla="*/ 19 h 138"/>
                  <a:gd name="T74" fmla="*/ 0 w 49"/>
                  <a:gd name="T75" fmla="*/ 23 h 138"/>
                  <a:gd name="T76" fmla="*/ 5 w 49"/>
                  <a:gd name="T77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9" name="Freeform 140"/>
            <p:cNvSpPr/>
            <p:nvPr/>
          </p:nvSpPr>
          <p:spPr bwMode="auto">
            <a:xfrm>
              <a:off x="1786255" y="1365228"/>
              <a:ext cx="305943" cy="249461"/>
            </a:xfrm>
            <a:custGeom>
              <a:avLst/>
              <a:gdLst>
                <a:gd name="T0" fmla="*/ 166 w 325"/>
                <a:gd name="T1" fmla="*/ 265 h 265"/>
                <a:gd name="T2" fmla="*/ 166 w 325"/>
                <a:gd name="T3" fmla="*/ 265 h 265"/>
                <a:gd name="T4" fmla="*/ 169 w 325"/>
                <a:gd name="T5" fmla="*/ 263 h 265"/>
                <a:gd name="T6" fmla="*/ 177 w 325"/>
                <a:gd name="T7" fmla="*/ 257 h 265"/>
                <a:gd name="T8" fmla="*/ 189 w 325"/>
                <a:gd name="T9" fmla="*/ 250 h 265"/>
                <a:gd name="T10" fmla="*/ 198 w 325"/>
                <a:gd name="T11" fmla="*/ 246 h 265"/>
                <a:gd name="T12" fmla="*/ 207 w 325"/>
                <a:gd name="T13" fmla="*/ 244 h 265"/>
                <a:gd name="T14" fmla="*/ 218 w 325"/>
                <a:gd name="T15" fmla="*/ 241 h 265"/>
                <a:gd name="T16" fmla="*/ 230 w 325"/>
                <a:gd name="T17" fmla="*/ 240 h 265"/>
                <a:gd name="T18" fmla="*/ 242 w 325"/>
                <a:gd name="T19" fmla="*/ 240 h 265"/>
                <a:gd name="T20" fmla="*/ 257 w 325"/>
                <a:gd name="T21" fmla="*/ 241 h 265"/>
                <a:gd name="T22" fmla="*/ 272 w 325"/>
                <a:gd name="T23" fmla="*/ 242 h 265"/>
                <a:gd name="T24" fmla="*/ 288 w 325"/>
                <a:gd name="T25" fmla="*/ 248 h 265"/>
                <a:gd name="T26" fmla="*/ 306 w 325"/>
                <a:gd name="T27" fmla="*/ 255 h 265"/>
                <a:gd name="T28" fmla="*/ 325 w 325"/>
                <a:gd name="T29" fmla="*/ 263 h 265"/>
                <a:gd name="T30" fmla="*/ 325 w 325"/>
                <a:gd name="T31" fmla="*/ 26 h 265"/>
                <a:gd name="T32" fmla="*/ 325 w 325"/>
                <a:gd name="T33" fmla="*/ 26 h 265"/>
                <a:gd name="T34" fmla="*/ 307 w 325"/>
                <a:gd name="T35" fmla="*/ 18 h 265"/>
                <a:gd name="T36" fmla="*/ 288 w 325"/>
                <a:gd name="T37" fmla="*/ 9 h 265"/>
                <a:gd name="T38" fmla="*/ 265 w 325"/>
                <a:gd name="T39" fmla="*/ 4 h 265"/>
                <a:gd name="T40" fmla="*/ 253 w 325"/>
                <a:gd name="T41" fmla="*/ 1 h 265"/>
                <a:gd name="T42" fmla="*/ 240 w 325"/>
                <a:gd name="T43" fmla="*/ 0 h 265"/>
                <a:gd name="T44" fmla="*/ 226 w 325"/>
                <a:gd name="T45" fmla="*/ 0 h 265"/>
                <a:gd name="T46" fmla="*/ 212 w 325"/>
                <a:gd name="T47" fmla="*/ 1 h 265"/>
                <a:gd name="T48" fmla="*/ 199 w 325"/>
                <a:gd name="T49" fmla="*/ 4 h 265"/>
                <a:gd name="T50" fmla="*/ 187 w 325"/>
                <a:gd name="T51" fmla="*/ 8 h 265"/>
                <a:gd name="T52" fmla="*/ 175 w 325"/>
                <a:gd name="T53" fmla="*/ 16 h 265"/>
                <a:gd name="T54" fmla="*/ 162 w 325"/>
                <a:gd name="T55" fmla="*/ 26 h 265"/>
                <a:gd name="T56" fmla="*/ 0 w 325"/>
                <a:gd name="T57" fmla="*/ 26 h 265"/>
                <a:gd name="T58" fmla="*/ 0 w 325"/>
                <a:gd name="T59" fmla="*/ 264 h 265"/>
                <a:gd name="T60" fmla="*/ 166 w 325"/>
                <a:gd name="T6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41"/>
            <p:cNvSpPr>
              <a:spLocks noEditPoints="1"/>
            </p:cNvSpPr>
            <p:nvPr/>
          </p:nvSpPr>
          <p:spPr bwMode="auto">
            <a:xfrm>
              <a:off x="1810731" y="2891175"/>
              <a:ext cx="372779" cy="307826"/>
            </a:xfrm>
            <a:custGeom>
              <a:avLst/>
              <a:gdLst>
                <a:gd name="T0" fmla="*/ 365 w 396"/>
                <a:gd name="T1" fmla="*/ 0 h 327"/>
                <a:gd name="T2" fmla="*/ 383 w 396"/>
                <a:gd name="T3" fmla="*/ 5 h 327"/>
                <a:gd name="T4" fmla="*/ 394 w 396"/>
                <a:gd name="T5" fmla="*/ 19 h 327"/>
                <a:gd name="T6" fmla="*/ 396 w 396"/>
                <a:gd name="T7" fmla="*/ 197 h 327"/>
                <a:gd name="T8" fmla="*/ 394 w 396"/>
                <a:gd name="T9" fmla="*/ 210 h 327"/>
                <a:gd name="T10" fmla="*/ 383 w 396"/>
                <a:gd name="T11" fmla="*/ 224 h 327"/>
                <a:gd name="T12" fmla="*/ 365 w 396"/>
                <a:gd name="T13" fmla="*/ 230 h 327"/>
                <a:gd name="T14" fmla="*/ 295 w 396"/>
                <a:gd name="T15" fmla="*/ 260 h 327"/>
                <a:gd name="T16" fmla="*/ 307 w 396"/>
                <a:gd name="T17" fmla="*/ 262 h 327"/>
                <a:gd name="T18" fmla="*/ 321 w 396"/>
                <a:gd name="T19" fmla="*/ 273 h 327"/>
                <a:gd name="T20" fmla="*/ 326 w 396"/>
                <a:gd name="T21" fmla="*/ 291 h 327"/>
                <a:gd name="T22" fmla="*/ 326 w 396"/>
                <a:gd name="T23" fmla="*/ 302 h 327"/>
                <a:gd name="T24" fmla="*/ 318 w 396"/>
                <a:gd name="T25" fmla="*/ 318 h 327"/>
                <a:gd name="T26" fmla="*/ 302 w 396"/>
                <a:gd name="T27" fmla="*/ 326 h 327"/>
                <a:gd name="T28" fmla="*/ 199 w 396"/>
                <a:gd name="T29" fmla="*/ 208 h 327"/>
                <a:gd name="T30" fmla="*/ 348 w 396"/>
                <a:gd name="T31" fmla="*/ 208 h 327"/>
                <a:gd name="T32" fmla="*/ 361 w 396"/>
                <a:gd name="T33" fmla="*/ 204 h 327"/>
                <a:gd name="T34" fmla="*/ 371 w 396"/>
                <a:gd name="T35" fmla="*/ 192 h 327"/>
                <a:gd name="T36" fmla="*/ 373 w 396"/>
                <a:gd name="T37" fmla="*/ 47 h 327"/>
                <a:gd name="T38" fmla="*/ 371 w 396"/>
                <a:gd name="T39" fmla="*/ 36 h 327"/>
                <a:gd name="T40" fmla="*/ 361 w 396"/>
                <a:gd name="T41" fmla="*/ 25 h 327"/>
                <a:gd name="T42" fmla="*/ 348 w 396"/>
                <a:gd name="T43" fmla="*/ 20 h 327"/>
                <a:gd name="T44" fmla="*/ 127 w 396"/>
                <a:gd name="T45" fmla="*/ 260 h 327"/>
                <a:gd name="T46" fmla="*/ 127 w 396"/>
                <a:gd name="T47" fmla="*/ 230 h 327"/>
                <a:gd name="T48" fmla="*/ 199 w 396"/>
                <a:gd name="T49" fmla="*/ 327 h 327"/>
                <a:gd name="T50" fmla="*/ 154 w 396"/>
                <a:gd name="T51" fmla="*/ 288 h 327"/>
                <a:gd name="T52" fmla="*/ 158 w 396"/>
                <a:gd name="T53" fmla="*/ 287 h 327"/>
                <a:gd name="T54" fmla="*/ 159 w 396"/>
                <a:gd name="T55" fmla="*/ 283 h 327"/>
                <a:gd name="T56" fmla="*/ 155 w 396"/>
                <a:gd name="T57" fmla="*/ 277 h 327"/>
                <a:gd name="T58" fmla="*/ 127 w 396"/>
                <a:gd name="T59" fmla="*/ 260 h 327"/>
                <a:gd name="T60" fmla="*/ 199 w 396"/>
                <a:gd name="T61" fmla="*/ 0 h 327"/>
                <a:gd name="T62" fmla="*/ 127 w 396"/>
                <a:gd name="T63" fmla="*/ 0 h 327"/>
                <a:gd name="T64" fmla="*/ 127 w 396"/>
                <a:gd name="T65" fmla="*/ 276 h 327"/>
                <a:gd name="T66" fmla="*/ 97 w 396"/>
                <a:gd name="T67" fmla="*/ 277 h 327"/>
                <a:gd name="T68" fmla="*/ 94 w 396"/>
                <a:gd name="T69" fmla="*/ 283 h 327"/>
                <a:gd name="T70" fmla="*/ 96 w 396"/>
                <a:gd name="T71" fmla="*/ 287 h 327"/>
                <a:gd name="T72" fmla="*/ 100 w 396"/>
                <a:gd name="T73" fmla="*/ 288 h 327"/>
                <a:gd name="T74" fmla="*/ 101 w 396"/>
                <a:gd name="T75" fmla="*/ 327 h 327"/>
                <a:gd name="T76" fmla="*/ 88 w 396"/>
                <a:gd name="T77" fmla="*/ 325 h 327"/>
                <a:gd name="T78" fmla="*/ 74 w 396"/>
                <a:gd name="T79" fmla="*/ 314 h 327"/>
                <a:gd name="T80" fmla="*/ 69 w 396"/>
                <a:gd name="T81" fmla="*/ 295 h 327"/>
                <a:gd name="T82" fmla="*/ 70 w 396"/>
                <a:gd name="T83" fmla="*/ 285 h 327"/>
                <a:gd name="T84" fmla="*/ 78 w 396"/>
                <a:gd name="T85" fmla="*/ 269 h 327"/>
                <a:gd name="T86" fmla="*/ 94 w 396"/>
                <a:gd name="T87" fmla="*/ 260 h 327"/>
                <a:gd name="T88" fmla="*/ 127 w 396"/>
                <a:gd name="T89" fmla="*/ 230 h 327"/>
                <a:gd name="T90" fmla="*/ 25 w 396"/>
                <a:gd name="T91" fmla="*/ 229 h 327"/>
                <a:gd name="T92" fmla="*/ 9 w 396"/>
                <a:gd name="T93" fmla="*/ 220 h 327"/>
                <a:gd name="T94" fmla="*/ 1 w 396"/>
                <a:gd name="T95" fmla="*/ 204 h 327"/>
                <a:gd name="T96" fmla="*/ 0 w 396"/>
                <a:gd name="T97" fmla="*/ 31 h 327"/>
                <a:gd name="T98" fmla="*/ 5 w 396"/>
                <a:gd name="T99" fmla="*/ 13 h 327"/>
                <a:gd name="T100" fmla="*/ 20 w 396"/>
                <a:gd name="T101" fmla="*/ 2 h 327"/>
                <a:gd name="T102" fmla="*/ 127 w 396"/>
                <a:gd name="T103" fmla="*/ 0 h 327"/>
                <a:gd name="T104" fmla="*/ 50 w 396"/>
                <a:gd name="T105" fmla="*/ 20 h 327"/>
                <a:gd name="T106" fmla="*/ 35 w 396"/>
                <a:gd name="T107" fmla="*/ 25 h 327"/>
                <a:gd name="T108" fmla="*/ 25 w 396"/>
                <a:gd name="T109" fmla="*/ 36 h 327"/>
                <a:gd name="T110" fmla="*/ 24 w 396"/>
                <a:gd name="T111" fmla="*/ 182 h 327"/>
                <a:gd name="T112" fmla="*/ 25 w 396"/>
                <a:gd name="T113" fmla="*/ 192 h 327"/>
                <a:gd name="T114" fmla="*/ 35 w 396"/>
                <a:gd name="T115" fmla="*/ 204 h 327"/>
                <a:gd name="T116" fmla="*/ 50 w 396"/>
                <a:gd name="T117" fmla="*/ 20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42"/>
            <p:cNvSpPr>
              <a:spLocks noEditPoints="1"/>
            </p:cNvSpPr>
            <p:nvPr/>
          </p:nvSpPr>
          <p:spPr bwMode="auto">
            <a:xfrm>
              <a:off x="1044462" y="2273641"/>
              <a:ext cx="479153" cy="558228"/>
            </a:xfrm>
            <a:custGeom>
              <a:avLst/>
              <a:gdLst>
                <a:gd name="T0" fmla="*/ 92 w 509"/>
                <a:gd name="T1" fmla="*/ 126 h 593"/>
                <a:gd name="T2" fmla="*/ 147 w 509"/>
                <a:gd name="T3" fmla="*/ 94 h 593"/>
                <a:gd name="T4" fmla="*/ 137 w 509"/>
                <a:gd name="T5" fmla="*/ 133 h 593"/>
                <a:gd name="T6" fmla="*/ 168 w 509"/>
                <a:gd name="T7" fmla="*/ 120 h 593"/>
                <a:gd name="T8" fmla="*/ 157 w 509"/>
                <a:gd name="T9" fmla="*/ 157 h 593"/>
                <a:gd name="T10" fmla="*/ 189 w 509"/>
                <a:gd name="T11" fmla="*/ 144 h 593"/>
                <a:gd name="T12" fmla="*/ 177 w 509"/>
                <a:gd name="T13" fmla="*/ 183 h 593"/>
                <a:gd name="T14" fmla="*/ 210 w 509"/>
                <a:gd name="T15" fmla="*/ 170 h 593"/>
                <a:gd name="T16" fmla="*/ 174 w 509"/>
                <a:gd name="T17" fmla="*/ 228 h 593"/>
                <a:gd name="T18" fmla="*/ 230 w 509"/>
                <a:gd name="T19" fmla="*/ 195 h 593"/>
                <a:gd name="T20" fmla="*/ 219 w 509"/>
                <a:gd name="T21" fmla="*/ 235 h 593"/>
                <a:gd name="T22" fmla="*/ 252 w 509"/>
                <a:gd name="T23" fmla="*/ 221 h 593"/>
                <a:gd name="T24" fmla="*/ 239 w 509"/>
                <a:gd name="T25" fmla="*/ 259 h 593"/>
                <a:gd name="T26" fmla="*/ 272 w 509"/>
                <a:gd name="T27" fmla="*/ 245 h 593"/>
                <a:gd name="T28" fmla="*/ 261 w 509"/>
                <a:gd name="T29" fmla="*/ 285 h 593"/>
                <a:gd name="T30" fmla="*/ 294 w 509"/>
                <a:gd name="T31" fmla="*/ 271 h 593"/>
                <a:gd name="T32" fmla="*/ 258 w 509"/>
                <a:gd name="T33" fmla="*/ 329 h 593"/>
                <a:gd name="T34" fmla="*/ 314 w 509"/>
                <a:gd name="T35" fmla="*/ 297 h 593"/>
                <a:gd name="T36" fmla="*/ 302 w 509"/>
                <a:gd name="T37" fmla="*/ 336 h 593"/>
                <a:gd name="T38" fmla="*/ 334 w 509"/>
                <a:gd name="T39" fmla="*/ 323 h 593"/>
                <a:gd name="T40" fmla="*/ 323 w 509"/>
                <a:gd name="T41" fmla="*/ 362 h 593"/>
                <a:gd name="T42" fmla="*/ 356 w 509"/>
                <a:gd name="T43" fmla="*/ 347 h 593"/>
                <a:gd name="T44" fmla="*/ 344 w 509"/>
                <a:gd name="T45" fmla="*/ 386 h 593"/>
                <a:gd name="T46" fmla="*/ 376 w 509"/>
                <a:gd name="T47" fmla="*/ 373 h 593"/>
                <a:gd name="T48" fmla="*/ 341 w 509"/>
                <a:gd name="T49" fmla="*/ 431 h 593"/>
                <a:gd name="T50" fmla="*/ 397 w 509"/>
                <a:gd name="T51" fmla="*/ 398 h 593"/>
                <a:gd name="T52" fmla="*/ 386 w 509"/>
                <a:gd name="T53" fmla="*/ 438 h 593"/>
                <a:gd name="T54" fmla="*/ 418 w 509"/>
                <a:gd name="T55" fmla="*/ 424 h 593"/>
                <a:gd name="T56" fmla="*/ 406 w 509"/>
                <a:gd name="T57" fmla="*/ 463 h 593"/>
                <a:gd name="T58" fmla="*/ 438 w 509"/>
                <a:gd name="T59" fmla="*/ 450 h 593"/>
                <a:gd name="T60" fmla="*/ 426 w 509"/>
                <a:gd name="T61" fmla="*/ 488 h 593"/>
                <a:gd name="T62" fmla="*/ 459 w 509"/>
                <a:gd name="T63" fmla="*/ 474 h 593"/>
                <a:gd name="T64" fmla="*/ 424 w 509"/>
                <a:gd name="T65" fmla="*/ 532 h 593"/>
                <a:gd name="T66" fmla="*/ 480 w 509"/>
                <a:gd name="T67" fmla="*/ 500 h 593"/>
                <a:gd name="T68" fmla="*/ 437 w 509"/>
                <a:gd name="T69" fmla="*/ 593 h 593"/>
                <a:gd name="T70" fmla="*/ 70 w 509"/>
                <a:gd name="T71" fmla="*/ 82 h 593"/>
                <a:gd name="T72" fmla="*/ 77 w 509"/>
                <a:gd name="T73" fmla="*/ 80 h 593"/>
                <a:gd name="T74" fmla="*/ 82 w 509"/>
                <a:gd name="T75" fmla="*/ 78 h 593"/>
                <a:gd name="T76" fmla="*/ 88 w 509"/>
                <a:gd name="T77" fmla="*/ 65 h 593"/>
                <a:gd name="T78" fmla="*/ 84 w 509"/>
                <a:gd name="T79" fmla="*/ 52 h 593"/>
                <a:gd name="T80" fmla="*/ 81 w 509"/>
                <a:gd name="T81" fmla="*/ 49 h 593"/>
                <a:gd name="T82" fmla="*/ 74 w 509"/>
                <a:gd name="T83" fmla="*/ 45 h 593"/>
                <a:gd name="T84" fmla="*/ 70 w 509"/>
                <a:gd name="T85" fmla="*/ 2 h 593"/>
                <a:gd name="T86" fmla="*/ 141 w 509"/>
                <a:gd name="T87" fmla="*/ 86 h 593"/>
                <a:gd name="T88" fmla="*/ 0 w 509"/>
                <a:gd name="T89" fmla="*/ 59 h 593"/>
                <a:gd name="T90" fmla="*/ 70 w 509"/>
                <a:gd name="T91" fmla="*/ 45 h 593"/>
                <a:gd name="T92" fmla="*/ 65 w 509"/>
                <a:gd name="T93" fmla="*/ 46 h 593"/>
                <a:gd name="T94" fmla="*/ 59 w 509"/>
                <a:gd name="T95" fmla="*/ 49 h 593"/>
                <a:gd name="T96" fmla="*/ 53 w 509"/>
                <a:gd name="T97" fmla="*/ 61 h 593"/>
                <a:gd name="T98" fmla="*/ 57 w 509"/>
                <a:gd name="T99" fmla="*/ 75 h 593"/>
                <a:gd name="T100" fmla="*/ 57 w 509"/>
                <a:gd name="T101" fmla="*/ 75 h 593"/>
                <a:gd name="T102" fmla="*/ 63 w 509"/>
                <a:gd name="T103" fmla="*/ 79 h 593"/>
                <a:gd name="T104" fmla="*/ 70 w 509"/>
                <a:gd name="T105" fmla="*/ 8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43"/>
            <p:cNvSpPr>
              <a:spLocks noEditPoints="1"/>
            </p:cNvSpPr>
            <p:nvPr/>
          </p:nvSpPr>
          <p:spPr bwMode="auto">
            <a:xfrm>
              <a:off x="958798" y="2438380"/>
              <a:ext cx="201451" cy="405727"/>
            </a:xfrm>
            <a:custGeom>
              <a:avLst/>
              <a:gdLst>
                <a:gd name="T0" fmla="*/ 194 w 214"/>
                <a:gd name="T1" fmla="*/ 431 h 431"/>
                <a:gd name="T2" fmla="*/ 169 w 214"/>
                <a:gd name="T3" fmla="*/ 408 h 431"/>
                <a:gd name="T4" fmla="*/ 209 w 214"/>
                <a:gd name="T5" fmla="*/ 349 h 431"/>
                <a:gd name="T6" fmla="*/ 203 w 214"/>
                <a:gd name="T7" fmla="*/ 341 h 431"/>
                <a:gd name="T8" fmla="*/ 188 w 214"/>
                <a:gd name="T9" fmla="*/ 337 h 431"/>
                <a:gd name="T10" fmla="*/ 180 w 214"/>
                <a:gd name="T11" fmla="*/ 344 h 431"/>
                <a:gd name="T12" fmla="*/ 179 w 214"/>
                <a:gd name="T13" fmla="*/ 353 h 431"/>
                <a:gd name="T14" fmla="*/ 171 w 214"/>
                <a:gd name="T15" fmla="*/ 347 h 431"/>
                <a:gd name="T16" fmla="*/ 125 w 214"/>
                <a:gd name="T17" fmla="*/ 385 h 431"/>
                <a:gd name="T18" fmla="*/ 50 w 214"/>
                <a:gd name="T19" fmla="*/ 194 h 431"/>
                <a:gd name="T20" fmla="*/ 54 w 214"/>
                <a:gd name="T21" fmla="*/ 186 h 431"/>
                <a:gd name="T22" fmla="*/ 81 w 214"/>
                <a:gd name="T23" fmla="*/ 176 h 431"/>
                <a:gd name="T24" fmla="*/ 74 w 214"/>
                <a:gd name="T25" fmla="*/ 173 h 431"/>
                <a:gd name="T26" fmla="*/ 50 w 214"/>
                <a:gd name="T27" fmla="*/ 115 h 431"/>
                <a:gd name="T28" fmla="*/ 99 w 214"/>
                <a:gd name="T29" fmla="*/ 61 h 431"/>
                <a:gd name="T30" fmla="*/ 111 w 214"/>
                <a:gd name="T31" fmla="*/ 65 h 431"/>
                <a:gd name="T32" fmla="*/ 144 w 214"/>
                <a:gd name="T33" fmla="*/ 146 h 431"/>
                <a:gd name="T34" fmla="*/ 144 w 214"/>
                <a:gd name="T35" fmla="*/ 156 h 431"/>
                <a:gd name="T36" fmla="*/ 168 w 214"/>
                <a:gd name="T37" fmla="*/ 347 h 431"/>
                <a:gd name="T38" fmla="*/ 163 w 214"/>
                <a:gd name="T39" fmla="*/ 348 h 431"/>
                <a:gd name="T40" fmla="*/ 153 w 214"/>
                <a:gd name="T41" fmla="*/ 357 h 431"/>
                <a:gd name="T42" fmla="*/ 150 w 214"/>
                <a:gd name="T43" fmla="*/ 359 h 431"/>
                <a:gd name="T44" fmla="*/ 135 w 214"/>
                <a:gd name="T45" fmla="*/ 357 h 431"/>
                <a:gd name="T46" fmla="*/ 129 w 214"/>
                <a:gd name="T47" fmla="*/ 366 h 431"/>
                <a:gd name="T48" fmla="*/ 130 w 214"/>
                <a:gd name="T49" fmla="*/ 381 h 431"/>
                <a:gd name="T50" fmla="*/ 125 w 214"/>
                <a:gd name="T51" fmla="*/ 385 h 431"/>
                <a:gd name="T52" fmla="*/ 50 w 214"/>
                <a:gd name="T53" fmla="*/ 77 h 431"/>
                <a:gd name="T54" fmla="*/ 87 w 214"/>
                <a:gd name="T55" fmla="*/ 28 h 431"/>
                <a:gd name="T56" fmla="*/ 77 w 214"/>
                <a:gd name="T57" fmla="*/ 14 h 431"/>
                <a:gd name="T58" fmla="*/ 62 w 214"/>
                <a:gd name="T59" fmla="*/ 3 h 431"/>
                <a:gd name="T60" fmla="*/ 50 w 214"/>
                <a:gd name="T61" fmla="*/ 0 h 431"/>
                <a:gd name="T62" fmla="*/ 45 w 214"/>
                <a:gd name="T63" fmla="*/ 191 h 431"/>
                <a:gd name="T64" fmla="*/ 11 w 214"/>
                <a:gd name="T65" fmla="*/ 108 h 431"/>
                <a:gd name="T66" fmla="*/ 12 w 214"/>
                <a:gd name="T67" fmla="*/ 96 h 431"/>
                <a:gd name="T68" fmla="*/ 4 w 214"/>
                <a:gd name="T69" fmla="*/ 61 h 431"/>
                <a:gd name="T70" fmla="*/ 1 w 214"/>
                <a:gd name="T71" fmla="*/ 35 h 431"/>
                <a:gd name="T72" fmla="*/ 15 w 214"/>
                <a:gd name="T73" fmla="*/ 12 h 431"/>
                <a:gd name="T74" fmla="*/ 30 w 214"/>
                <a:gd name="T75" fmla="*/ 3 h 431"/>
                <a:gd name="T76" fmla="*/ 50 w 214"/>
                <a:gd name="T77" fmla="*/ 77 h 431"/>
                <a:gd name="T78" fmla="*/ 50 w 214"/>
                <a:gd name="T79" fmla="*/ 115 h 431"/>
                <a:gd name="T80" fmla="*/ 43 w 214"/>
                <a:gd name="T81" fmla="*/ 98 h 431"/>
                <a:gd name="T82" fmla="*/ 47 w 214"/>
                <a:gd name="T83" fmla="*/ 88 h 431"/>
                <a:gd name="T84" fmla="*/ 22 w 214"/>
                <a:gd name="T85" fmla="*/ 99 h 431"/>
                <a:gd name="T86" fmla="*/ 19 w 214"/>
                <a:gd name="T87" fmla="*/ 111 h 431"/>
                <a:gd name="T88" fmla="*/ 47 w 214"/>
                <a:gd name="T89" fmla="*/ 18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3" name="组合 232"/>
            <p:cNvGrpSpPr/>
            <p:nvPr/>
          </p:nvGrpSpPr>
          <p:grpSpPr>
            <a:xfrm>
              <a:off x="1544325" y="2489214"/>
              <a:ext cx="338890" cy="340773"/>
              <a:chOff x="2157413" y="3054350"/>
              <a:chExt cx="571500" cy="574675"/>
            </a:xfrm>
            <a:grpFill/>
          </p:grpSpPr>
          <p:sp>
            <p:nvSpPr>
              <p:cNvPr id="234" name="Freeform 144"/>
              <p:cNvSpPr>
                <a:spLocks noEditPoints="1"/>
              </p:cNvSpPr>
              <p:nvPr/>
            </p:nvSpPr>
            <p:spPr bwMode="auto">
              <a:xfrm>
                <a:off x="2157413" y="3054350"/>
                <a:ext cx="571500" cy="574675"/>
              </a:xfrm>
              <a:custGeom>
                <a:avLst/>
                <a:gdLst>
                  <a:gd name="T0" fmla="*/ 180 w 360"/>
                  <a:gd name="T1" fmla="*/ 0 h 362"/>
                  <a:gd name="T2" fmla="*/ 232 w 360"/>
                  <a:gd name="T3" fmla="*/ 8 h 362"/>
                  <a:gd name="T4" fmla="*/ 280 w 360"/>
                  <a:gd name="T5" fmla="*/ 31 h 362"/>
                  <a:gd name="T6" fmla="*/ 319 w 360"/>
                  <a:gd name="T7" fmla="*/ 67 h 362"/>
                  <a:gd name="T8" fmla="*/ 346 w 360"/>
                  <a:gd name="T9" fmla="*/ 111 h 362"/>
                  <a:gd name="T10" fmla="*/ 358 w 360"/>
                  <a:gd name="T11" fmla="*/ 163 h 362"/>
                  <a:gd name="T12" fmla="*/ 358 w 360"/>
                  <a:gd name="T13" fmla="*/ 199 h 362"/>
                  <a:gd name="T14" fmla="*/ 346 w 360"/>
                  <a:gd name="T15" fmla="*/ 251 h 362"/>
                  <a:gd name="T16" fmla="*/ 319 w 360"/>
                  <a:gd name="T17" fmla="*/ 295 h 362"/>
                  <a:gd name="T18" fmla="*/ 280 w 360"/>
                  <a:gd name="T19" fmla="*/ 331 h 362"/>
                  <a:gd name="T20" fmla="*/ 232 w 360"/>
                  <a:gd name="T21" fmla="*/ 354 h 362"/>
                  <a:gd name="T22" fmla="*/ 180 w 360"/>
                  <a:gd name="T23" fmla="*/ 362 h 362"/>
                  <a:gd name="T24" fmla="*/ 180 w 360"/>
                  <a:gd name="T25" fmla="*/ 314 h 362"/>
                  <a:gd name="T26" fmla="*/ 193 w 360"/>
                  <a:gd name="T27" fmla="*/ 318 h 362"/>
                  <a:gd name="T28" fmla="*/ 201 w 360"/>
                  <a:gd name="T29" fmla="*/ 329 h 362"/>
                  <a:gd name="T30" fmla="*/ 237 w 360"/>
                  <a:gd name="T31" fmla="*/ 320 h 362"/>
                  <a:gd name="T32" fmla="*/ 268 w 360"/>
                  <a:gd name="T33" fmla="*/ 302 h 362"/>
                  <a:gd name="T34" fmla="*/ 293 w 360"/>
                  <a:gd name="T35" fmla="*/ 278 h 362"/>
                  <a:gd name="T36" fmla="*/ 312 w 360"/>
                  <a:gd name="T37" fmla="*/ 248 h 362"/>
                  <a:gd name="T38" fmla="*/ 325 w 360"/>
                  <a:gd name="T39" fmla="*/ 215 h 362"/>
                  <a:gd name="T40" fmla="*/ 322 w 360"/>
                  <a:gd name="T41" fmla="*/ 199 h 362"/>
                  <a:gd name="T42" fmla="*/ 312 w 360"/>
                  <a:gd name="T43" fmla="*/ 180 h 362"/>
                  <a:gd name="T44" fmla="*/ 316 w 360"/>
                  <a:gd name="T45" fmla="*/ 167 h 362"/>
                  <a:gd name="T46" fmla="*/ 327 w 360"/>
                  <a:gd name="T47" fmla="*/ 159 h 362"/>
                  <a:gd name="T48" fmla="*/ 318 w 360"/>
                  <a:gd name="T49" fmla="*/ 123 h 362"/>
                  <a:gd name="T50" fmla="*/ 300 w 360"/>
                  <a:gd name="T51" fmla="*/ 94 h 362"/>
                  <a:gd name="T52" fmla="*/ 277 w 360"/>
                  <a:gd name="T53" fmla="*/ 67 h 362"/>
                  <a:gd name="T54" fmla="*/ 247 w 360"/>
                  <a:gd name="T55" fmla="*/ 48 h 362"/>
                  <a:gd name="T56" fmla="*/ 214 w 360"/>
                  <a:gd name="T57" fmla="*/ 35 h 362"/>
                  <a:gd name="T58" fmla="*/ 199 w 360"/>
                  <a:gd name="T59" fmla="*/ 39 h 362"/>
                  <a:gd name="T60" fmla="*/ 180 w 360"/>
                  <a:gd name="T61" fmla="*/ 48 h 362"/>
                  <a:gd name="T62" fmla="*/ 180 w 360"/>
                  <a:gd name="T63" fmla="*/ 0 h 362"/>
                  <a:gd name="T64" fmla="*/ 180 w 360"/>
                  <a:gd name="T65" fmla="*/ 48 h 362"/>
                  <a:gd name="T66" fmla="*/ 161 w 360"/>
                  <a:gd name="T67" fmla="*/ 39 h 362"/>
                  <a:gd name="T68" fmla="*/ 146 w 360"/>
                  <a:gd name="T69" fmla="*/ 35 h 362"/>
                  <a:gd name="T70" fmla="*/ 112 w 360"/>
                  <a:gd name="T71" fmla="*/ 48 h 362"/>
                  <a:gd name="T72" fmla="*/ 82 w 360"/>
                  <a:gd name="T73" fmla="*/ 67 h 362"/>
                  <a:gd name="T74" fmla="*/ 59 w 360"/>
                  <a:gd name="T75" fmla="*/ 94 h 362"/>
                  <a:gd name="T76" fmla="*/ 42 w 360"/>
                  <a:gd name="T77" fmla="*/ 123 h 362"/>
                  <a:gd name="T78" fmla="*/ 32 w 360"/>
                  <a:gd name="T79" fmla="*/ 159 h 362"/>
                  <a:gd name="T80" fmla="*/ 43 w 360"/>
                  <a:gd name="T81" fmla="*/ 167 h 362"/>
                  <a:gd name="T82" fmla="*/ 47 w 360"/>
                  <a:gd name="T83" fmla="*/ 180 h 362"/>
                  <a:gd name="T84" fmla="*/ 37 w 360"/>
                  <a:gd name="T85" fmla="*/ 199 h 362"/>
                  <a:gd name="T86" fmla="*/ 33 w 360"/>
                  <a:gd name="T87" fmla="*/ 215 h 362"/>
                  <a:gd name="T88" fmla="*/ 46 w 360"/>
                  <a:gd name="T89" fmla="*/ 248 h 362"/>
                  <a:gd name="T90" fmla="*/ 66 w 360"/>
                  <a:gd name="T91" fmla="*/ 278 h 362"/>
                  <a:gd name="T92" fmla="*/ 92 w 360"/>
                  <a:gd name="T93" fmla="*/ 302 h 362"/>
                  <a:gd name="T94" fmla="*/ 123 w 360"/>
                  <a:gd name="T95" fmla="*/ 320 h 362"/>
                  <a:gd name="T96" fmla="*/ 158 w 360"/>
                  <a:gd name="T97" fmla="*/ 329 h 362"/>
                  <a:gd name="T98" fmla="*/ 161 w 360"/>
                  <a:gd name="T99" fmla="*/ 322 h 362"/>
                  <a:gd name="T100" fmla="*/ 180 w 360"/>
                  <a:gd name="T101" fmla="*/ 314 h 362"/>
                  <a:gd name="T102" fmla="*/ 180 w 360"/>
                  <a:gd name="T103" fmla="*/ 362 h 362"/>
                  <a:gd name="T104" fmla="*/ 126 w 360"/>
                  <a:gd name="T105" fmla="*/ 354 h 362"/>
                  <a:gd name="T106" fmla="*/ 78 w 360"/>
                  <a:gd name="T107" fmla="*/ 331 h 362"/>
                  <a:gd name="T108" fmla="*/ 40 w 360"/>
                  <a:gd name="T109" fmla="*/ 295 h 362"/>
                  <a:gd name="T110" fmla="*/ 13 w 360"/>
                  <a:gd name="T111" fmla="*/ 251 h 362"/>
                  <a:gd name="T112" fmla="*/ 0 w 360"/>
                  <a:gd name="T113" fmla="*/ 199 h 362"/>
                  <a:gd name="T114" fmla="*/ 0 w 360"/>
                  <a:gd name="T115" fmla="*/ 163 h 362"/>
                  <a:gd name="T116" fmla="*/ 13 w 360"/>
                  <a:gd name="T117" fmla="*/ 111 h 362"/>
                  <a:gd name="T118" fmla="*/ 40 w 360"/>
                  <a:gd name="T119" fmla="*/ 67 h 362"/>
                  <a:gd name="T120" fmla="*/ 78 w 360"/>
                  <a:gd name="T121" fmla="*/ 31 h 362"/>
                  <a:gd name="T122" fmla="*/ 126 w 360"/>
                  <a:gd name="T123" fmla="*/ 8 h 362"/>
                  <a:gd name="T124" fmla="*/ 180 w 360"/>
                  <a:gd name="T125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45"/>
              <p:cNvSpPr/>
              <p:nvPr/>
            </p:nvSpPr>
            <p:spPr bwMode="auto">
              <a:xfrm>
                <a:off x="2336801" y="3235325"/>
                <a:ext cx="285750" cy="150813"/>
              </a:xfrm>
              <a:custGeom>
                <a:avLst/>
                <a:gdLst>
                  <a:gd name="T0" fmla="*/ 13 w 180"/>
                  <a:gd name="T1" fmla="*/ 0 h 95"/>
                  <a:gd name="T2" fmla="*/ 54 w 180"/>
                  <a:gd name="T3" fmla="*/ 42 h 95"/>
                  <a:gd name="T4" fmla="*/ 54 w 180"/>
                  <a:gd name="T5" fmla="*/ 42 h 95"/>
                  <a:gd name="T6" fmla="*/ 60 w 180"/>
                  <a:gd name="T7" fmla="*/ 39 h 95"/>
                  <a:gd name="T8" fmla="*/ 67 w 180"/>
                  <a:gd name="T9" fmla="*/ 39 h 95"/>
                  <a:gd name="T10" fmla="*/ 67 w 180"/>
                  <a:gd name="T11" fmla="*/ 39 h 95"/>
                  <a:gd name="T12" fmla="*/ 75 w 180"/>
                  <a:gd name="T13" fmla="*/ 41 h 95"/>
                  <a:gd name="T14" fmla="*/ 83 w 180"/>
                  <a:gd name="T15" fmla="*/ 45 h 95"/>
                  <a:gd name="T16" fmla="*/ 88 w 180"/>
                  <a:gd name="T17" fmla="*/ 50 h 95"/>
                  <a:gd name="T18" fmla="*/ 92 w 180"/>
                  <a:gd name="T19" fmla="*/ 58 h 95"/>
                  <a:gd name="T20" fmla="*/ 180 w 180"/>
                  <a:gd name="T21" fmla="*/ 58 h 95"/>
                  <a:gd name="T22" fmla="*/ 180 w 180"/>
                  <a:gd name="T23" fmla="*/ 76 h 95"/>
                  <a:gd name="T24" fmla="*/ 92 w 180"/>
                  <a:gd name="T25" fmla="*/ 76 h 95"/>
                  <a:gd name="T26" fmla="*/ 92 w 180"/>
                  <a:gd name="T27" fmla="*/ 76 h 95"/>
                  <a:gd name="T28" fmla="*/ 88 w 180"/>
                  <a:gd name="T29" fmla="*/ 84 h 95"/>
                  <a:gd name="T30" fmla="*/ 83 w 180"/>
                  <a:gd name="T31" fmla="*/ 89 h 95"/>
                  <a:gd name="T32" fmla="*/ 75 w 180"/>
                  <a:gd name="T33" fmla="*/ 93 h 95"/>
                  <a:gd name="T34" fmla="*/ 67 w 180"/>
                  <a:gd name="T35" fmla="*/ 95 h 95"/>
                  <a:gd name="T36" fmla="*/ 67 w 180"/>
                  <a:gd name="T37" fmla="*/ 95 h 95"/>
                  <a:gd name="T38" fmla="*/ 61 w 180"/>
                  <a:gd name="T39" fmla="*/ 95 h 95"/>
                  <a:gd name="T40" fmla="*/ 56 w 180"/>
                  <a:gd name="T41" fmla="*/ 92 h 95"/>
                  <a:gd name="T42" fmla="*/ 50 w 180"/>
                  <a:gd name="T43" fmla="*/ 91 h 95"/>
                  <a:gd name="T44" fmla="*/ 46 w 180"/>
                  <a:gd name="T45" fmla="*/ 87 h 95"/>
                  <a:gd name="T46" fmla="*/ 44 w 180"/>
                  <a:gd name="T47" fmla="*/ 83 h 95"/>
                  <a:gd name="T48" fmla="*/ 41 w 180"/>
                  <a:gd name="T49" fmla="*/ 77 h 95"/>
                  <a:gd name="T50" fmla="*/ 40 w 180"/>
                  <a:gd name="T51" fmla="*/ 73 h 95"/>
                  <a:gd name="T52" fmla="*/ 38 w 180"/>
                  <a:gd name="T53" fmla="*/ 66 h 95"/>
                  <a:gd name="T54" fmla="*/ 38 w 180"/>
                  <a:gd name="T55" fmla="*/ 66 h 95"/>
                  <a:gd name="T56" fmla="*/ 40 w 180"/>
                  <a:gd name="T57" fmla="*/ 61 h 95"/>
                  <a:gd name="T58" fmla="*/ 41 w 180"/>
                  <a:gd name="T59" fmla="*/ 54 h 95"/>
                  <a:gd name="T60" fmla="*/ 0 w 180"/>
                  <a:gd name="T61" fmla="*/ 13 h 95"/>
                  <a:gd name="T62" fmla="*/ 13 w 180"/>
                  <a:gd name="T6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1481253" y="2926946"/>
              <a:ext cx="265464" cy="250402"/>
              <a:chOff x="2051051" y="3792538"/>
              <a:chExt cx="447675" cy="422275"/>
            </a:xfrm>
            <a:grpFill/>
          </p:grpSpPr>
          <p:sp>
            <p:nvSpPr>
              <p:cNvPr id="237" name="Freeform 146"/>
              <p:cNvSpPr/>
              <p:nvPr/>
            </p:nvSpPr>
            <p:spPr bwMode="auto">
              <a:xfrm>
                <a:off x="2051051" y="3879850"/>
                <a:ext cx="447675" cy="334963"/>
              </a:xfrm>
              <a:custGeom>
                <a:avLst/>
                <a:gdLst>
                  <a:gd name="T0" fmla="*/ 86 w 282"/>
                  <a:gd name="T1" fmla="*/ 0 h 211"/>
                  <a:gd name="T2" fmla="*/ 115 w 282"/>
                  <a:gd name="T3" fmla="*/ 6 h 211"/>
                  <a:gd name="T4" fmla="*/ 141 w 282"/>
                  <a:gd name="T5" fmla="*/ 20 h 211"/>
                  <a:gd name="T6" fmla="*/ 153 w 282"/>
                  <a:gd name="T7" fmla="*/ 11 h 211"/>
                  <a:gd name="T8" fmla="*/ 182 w 282"/>
                  <a:gd name="T9" fmla="*/ 1 h 211"/>
                  <a:gd name="T10" fmla="*/ 198 w 282"/>
                  <a:gd name="T11" fmla="*/ 0 h 211"/>
                  <a:gd name="T12" fmla="*/ 214 w 282"/>
                  <a:gd name="T13" fmla="*/ 1 h 211"/>
                  <a:gd name="T14" fmla="*/ 245 w 282"/>
                  <a:gd name="T15" fmla="*/ 14 h 211"/>
                  <a:gd name="T16" fmla="*/ 268 w 282"/>
                  <a:gd name="T17" fmla="*/ 35 h 211"/>
                  <a:gd name="T18" fmla="*/ 278 w 282"/>
                  <a:gd name="T19" fmla="*/ 57 h 211"/>
                  <a:gd name="T20" fmla="*/ 282 w 282"/>
                  <a:gd name="T21" fmla="*/ 73 h 211"/>
                  <a:gd name="T22" fmla="*/ 282 w 282"/>
                  <a:gd name="T23" fmla="*/ 81 h 211"/>
                  <a:gd name="T24" fmla="*/ 281 w 282"/>
                  <a:gd name="T25" fmla="*/ 102 h 211"/>
                  <a:gd name="T26" fmla="*/ 274 w 282"/>
                  <a:gd name="T27" fmla="*/ 123 h 211"/>
                  <a:gd name="T28" fmla="*/ 263 w 282"/>
                  <a:gd name="T29" fmla="*/ 145 h 211"/>
                  <a:gd name="T30" fmla="*/ 248 w 282"/>
                  <a:gd name="T31" fmla="*/ 165 h 211"/>
                  <a:gd name="T32" fmla="*/ 228 w 282"/>
                  <a:gd name="T33" fmla="*/ 184 h 211"/>
                  <a:gd name="T34" fmla="*/ 203 w 282"/>
                  <a:gd name="T35" fmla="*/ 199 h 211"/>
                  <a:gd name="T36" fmla="*/ 172 w 282"/>
                  <a:gd name="T37" fmla="*/ 209 h 211"/>
                  <a:gd name="T38" fmla="*/ 137 w 282"/>
                  <a:gd name="T39" fmla="*/ 211 h 211"/>
                  <a:gd name="T40" fmla="*/ 118 w 282"/>
                  <a:gd name="T41" fmla="*/ 211 h 211"/>
                  <a:gd name="T42" fmla="*/ 86 w 282"/>
                  <a:gd name="T43" fmla="*/ 203 h 211"/>
                  <a:gd name="T44" fmla="*/ 58 w 282"/>
                  <a:gd name="T45" fmla="*/ 191 h 211"/>
                  <a:gd name="T46" fmla="*/ 38 w 282"/>
                  <a:gd name="T47" fmla="*/ 173 h 211"/>
                  <a:gd name="T48" fmla="*/ 22 w 282"/>
                  <a:gd name="T49" fmla="*/ 153 h 211"/>
                  <a:gd name="T50" fmla="*/ 11 w 282"/>
                  <a:gd name="T51" fmla="*/ 133 h 211"/>
                  <a:gd name="T52" fmla="*/ 4 w 282"/>
                  <a:gd name="T53" fmla="*/ 111 h 211"/>
                  <a:gd name="T54" fmla="*/ 0 w 282"/>
                  <a:gd name="T55" fmla="*/ 81 h 211"/>
                  <a:gd name="T56" fmla="*/ 0 w 282"/>
                  <a:gd name="T57" fmla="*/ 73 h 211"/>
                  <a:gd name="T58" fmla="*/ 4 w 282"/>
                  <a:gd name="T59" fmla="*/ 57 h 211"/>
                  <a:gd name="T60" fmla="*/ 15 w 282"/>
                  <a:gd name="T61" fmla="*/ 35 h 211"/>
                  <a:gd name="T62" fmla="*/ 38 w 282"/>
                  <a:gd name="T63" fmla="*/ 14 h 211"/>
                  <a:gd name="T64" fmla="*/ 68 w 282"/>
                  <a:gd name="T65" fmla="*/ 1 h 211"/>
                  <a:gd name="T66" fmla="*/ 86 w 282"/>
                  <a:gd name="T6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47"/>
              <p:cNvSpPr/>
              <p:nvPr/>
            </p:nvSpPr>
            <p:spPr bwMode="auto">
              <a:xfrm>
                <a:off x="2178051" y="3792538"/>
                <a:ext cx="107950" cy="153988"/>
              </a:xfrm>
              <a:custGeom>
                <a:avLst/>
                <a:gdLst>
                  <a:gd name="T0" fmla="*/ 60 w 68"/>
                  <a:gd name="T1" fmla="*/ 97 h 97"/>
                  <a:gd name="T2" fmla="*/ 60 w 68"/>
                  <a:gd name="T3" fmla="*/ 97 h 97"/>
                  <a:gd name="T4" fmla="*/ 65 w 68"/>
                  <a:gd name="T5" fmla="*/ 85 h 97"/>
                  <a:gd name="T6" fmla="*/ 68 w 68"/>
                  <a:gd name="T7" fmla="*/ 71 h 97"/>
                  <a:gd name="T8" fmla="*/ 68 w 68"/>
                  <a:gd name="T9" fmla="*/ 58 h 97"/>
                  <a:gd name="T10" fmla="*/ 66 w 68"/>
                  <a:gd name="T11" fmla="*/ 46 h 97"/>
                  <a:gd name="T12" fmla="*/ 62 w 68"/>
                  <a:gd name="T13" fmla="*/ 33 h 97"/>
                  <a:gd name="T14" fmla="*/ 56 w 68"/>
                  <a:gd name="T15" fmla="*/ 21 h 97"/>
                  <a:gd name="T16" fmla="*/ 49 w 68"/>
                  <a:gd name="T17" fmla="*/ 10 h 97"/>
                  <a:gd name="T18" fmla="*/ 39 w 68"/>
                  <a:gd name="T19" fmla="*/ 0 h 97"/>
                  <a:gd name="T20" fmla="*/ 0 w 68"/>
                  <a:gd name="T21" fmla="*/ 6 h 97"/>
                  <a:gd name="T22" fmla="*/ 0 w 68"/>
                  <a:gd name="T23" fmla="*/ 6 h 97"/>
                  <a:gd name="T24" fmla="*/ 14 w 68"/>
                  <a:gd name="T25" fmla="*/ 15 h 97"/>
                  <a:gd name="T26" fmla="*/ 24 w 68"/>
                  <a:gd name="T27" fmla="*/ 23 h 97"/>
                  <a:gd name="T28" fmla="*/ 35 w 68"/>
                  <a:gd name="T29" fmla="*/ 32 h 97"/>
                  <a:gd name="T30" fmla="*/ 43 w 68"/>
                  <a:gd name="T31" fmla="*/ 42 h 97"/>
                  <a:gd name="T32" fmla="*/ 50 w 68"/>
                  <a:gd name="T33" fmla="*/ 54 h 97"/>
                  <a:gd name="T34" fmla="*/ 56 w 68"/>
                  <a:gd name="T35" fmla="*/ 66 h 97"/>
                  <a:gd name="T36" fmla="*/ 58 w 68"/>
                  <a:gd name="T37" fmla="*/ 81 h 97"/>
                  <a:gd name="T38" fmla="*/ 60 w 68"/>
                  <a:gd name="T39" fmla="*/ 97 h 97"/>
                  <a:gd name="T40" fmla="*/ 60 w 68"/>
                  <a:gd name="T4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9" name="组合 238"/>
            <p:cNvGrpSpPr/>
            <p:nvPr/>
          </p:nvGrpSpPr>
          <p:grpSpPr>
            <a:xfrm>
              <a:off x="2157152" y="1407590"/>
              <a:ext cx="401020" cy="329477"/>
              <a:chOff x="3190876" y="1230313"/>
              <a:chExt cx="676275" cy="555625"/>
            </a:xfrm>
            <a:grpFill/>
          </p:grpSpPr>
          <p:sp>
            <p:nvSpPr>
              <p:cNvPr id="240" name="Freeform 148"/>
              <p:cNvSpPr/>
              <p:nvPr/>
            </p:nvSpPr>
            <p:spPr bwMode="auto">
              <a:xfrm>
                <a:off x="3209926" y="1257300"/>
                <a:ext cx="657225" cy="528638"/>
              </a:xfrm>
              <a:custGeom>
                <a:avLst/>
                <a:gdLst>
                  <a:gd name="T0" fmla="*/ 0 w 414"/>
                  <a:gd name="T1" fmla="*/ 117 h 333"/>
                  <a:gd name="T2" fmla="*/ 10 w 414"/>
                  <a:gd name="T3" fmla="*/ 102 h 333"/>
                  <a:gd name="T4" fmla="*/ 316 w 414"/>
                  <a:gd name="T5" fmla="*/ 306 h 333"/>
                  <a:gd name="T6" fmla="*/ 316 w 414"/>
                  <a:gd name="T7" fmla="*/ 306 h 333"/>
                  <a:gd name="T8" fmla="*/ 325 w 414"/>
                  <a:gd name="T9" fmla="*/ 310 h 333"/>
                  <a:gd name="T10" fmla="*/ 335 w 414"/>
                  <a:gd name="T11" fmla="*/ 313 h 333"/>
                  <a:gd name="T12" fmla="*/ 343 w 414"/>
                  <a:gd name="T13" fmla="*/ 313 h 333"/>
                  <a:gd name="T14" fmla="*/ 352 w 414"/>
                  <a:gd name="T15" fmla="*/ 312 h 333"/>
                  <a:gd name="T16" fmla="*/ 362 w 414"/>
                  <a:gd name="T17" fmla="*/ 309 h 333"/>
                  <a:gd name="T18" fmla="*/ 371 w 414"/>
                  <a:gd name="T19" fmla="*/ 304 h 333"/>
                  <a:gd name="T20" fmla="*/ 378 w 414"/>
                  <a:gd name="T21" fmla="*/ 297 h 333"/>
                  <a:gd name="T22" fmla="*/ 385 w 414"/>
                  <a:gd name="T23" fmla="*/ 289 h 333"/>
                  <a:gd name="T24" fmla="*/ 385 w 414"/>
                  <a:gd name="T25" fmla="*/ 289 h 333"/>
                  <a:gd name="T26" fmla="*/ 390 w 414"/>
                  <a:gd name="T27" fmla="*/ 279 h 333"/>
                  <a:gd name="T28" fmla="*/ 393 w 414"/>
                  <a:gd name="T29" fmla="*/ 270 h 333"/>
                  <a:gd name="T30" fmla="*/ 394 w 414"/>
                  <a:gd name="T31" fmla="*/ 260 h 333"/>
                  <a:gd name="T32" fmla="*/ 394 w 414"/>
                  <a:gd name="T33" fmla="*/ 251 h 333"/>
                  <a:gd name="T34" fmla="*/ 391 w 414"/>
                  <a:gd name="T35" fmla="*/ 241 h 333"/>
                  <a:gd name="T36" fmla="*/ 387 w 414"/>
                  <a:gd name="T37" fmla="*/ 232 h 333"/>
                  <a:gd name="T38" fmla="*/ 382 w 414"/>
                  <a:gd name="T39" fmla="*/ 225 h 333"/>
                  <a:gd name="T40" fmla="*/ 375 w 414"/>
                  <a:gd name="T41" fmla="*/ 218 h 333"/>
                  <a:gd name="T42" fmla="*/ 69 w 414"/>
                  <a:gd name="T43" fmla="*/ 14 h 333"/>
                  <a:gd name="T44" fmla="*/ 79 w 414"/>
                  <a:gd name="T45" fmla="*/ 0 h 333"/>
                  <a:gd name="T46" fmla="*/ 389 w 414"/>
                  <a:gd name="T47" fmla="*/ 207 h 333"/>
                  <a:gd name="T48" fmla="*/ 389 w 414"/>
                  <a:gd name="T49" fmla="*/ 207 h 333"/>
                  <a:gd name="T50" fmla="*/ 398 w 414"/>
                  <a:gd name="T51" fmla="*/ 216 h 333"/>
                  <a:gd name="T52" fmla="*/ 405 w 414"/>
                  <a:gd name="T53" fmla="*/ 225 h 333"/>
                  <a:gd name="T54" fmla="*/ 410 w 414"/>
                  <a:gd name="T55" fmla="*/ 236 h 333"/>
                  <a:gd name="T56" fmla="*/ 414 w 414"/>
                  <a:gd name="T57" fmla="*/ 248 h 333"/>
                  <a:gd name="T58" fmla="*/ 414 w 414"/>
                  <a:gd name="T59" fmla="*/ 262 h 333"/>
                  <a:gd name="T60" fmla="*/ 413 w 414"/>
                  <a:gd name="T61" fmla="*/ 275 h 333"/>
                  <a:gd name="T62" fmla="*/ 409 w 414"/>
                  <a:gd name="T63" fmla="*/ 287 h 333"/>
                  <a:gd name="T64" fmla="*/ 402 w 414"/>
                  <a:gd name="T65" fmla="*/ 300 h 333"/>
                  <a:gd name="T66" fmla="*/ 402 w 414"/>
                  <a:gd name="T67" fmla="*/ 300 h 333"/>
                  <a:gd name="T68" fmla="*/ 393 w 414"/>
                  <a:gd name="T69" fmla="*/ 312 h 333"/>
                  <a:gd name="T70" fmla="*/ 382 w 414"/>
                  <a:gd name="T71" fmla="*/ 320 h 333"/>
                  <a:gd name="T72" fmla="*/ 371 w 414"/>
                  <a:gd name="T73" fmla="*/ 327 h 333"/>
                  <a:gd name="T74" fmla="*/ 359 w 414"/>
                  <a:gd name="T75" fmla="*/ 331 h 333"/>
                  <a:gd name="T76" fmla="*/ 347 w 414"/>
                  <a:gd name="T77" fmla="*/ 333 h 333"/>
                  <a:gd name="T78" fmla="*/ 335 w 414"/>
                  <a:gd name="T79" fmla="*/ 332 h 333"/>
                  <a:gd name="T80" fmla="*/ 322 w 414"/>
                  <a:gd name="T81" fmla="*/ 329 h 333"/>
                  <a:gd name="T82" fmla="*/ 310 w 414"/>
                  <a:gd name="T83" fmla="*/ 323 h 333"/>
                  <a:gd name="T84" fmla="*/ 0 w 414"/>
                  <a:gd name="T85" fmla="*/ 11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49"/>
              <p:cNvSpPr/>
              <p:nvPr/>
            </p:nvSpPr>
            <p:spPr bwMode="auto">
              <a:xfrm>
                <a:off x="3190876" y="1230313"/>
                <a:ext cx="176213" cy="246063"/>
              </a:xfrm>
              <a:custGeom>
                <a:avLst/>
                <a:gdLst>
                  <a:gd name="T0" fmla="*/ 5 w 111"/>
                  <a:gd name="T1" fmla="*/ 154 h 155"/>
                  <a:gd name="T2" fmla="*/ 5 w 111"/>
                  <a:gd name="T3" fmla="*/ 154 h 155"/>
                  <a:gd name="T4" fmla="*/ 9 w 111"/>
                  <a:gd name="T5" fmla="*/ 155 h 155"/>
                  <a:gd name="T6" fmla="*/ 15 w 111"/>
                  <a:gd name="T7" fmla="*/ 155 h 155"/>
                  <a:gd name="T8" fmla="*/ 19 w 111"/>
                  <a:gd name="T9" fmla="*/ 154 h 155"/>
                  <a:gd name="T10" fmla="*/ 23 w 111"/>
                  <a:gd name="T11" fmla="*/ 150 h 155"/>
                  <a:gd name="T12" fmla="*/ 110 w 111"/>
                  <a:gd name="T13" fmla="*/ 20 h 155"/>
                  <a:gd name="T14" fmla="*/ 110 w 111"/>
                  <a:gd name="T15" fmla="*/ 20 h 155"/>
                  <a:gd name="T16" fmla="*/ 111 w 111"/>
                  <a:gd name="T17" fmla="*/ 15 h 155"/>
                  <a:gd name="T18" fmla="*/ 111 w 111"/>
                  <a:gd name="T19" fmla="*/ 11 h 155"/>
                  <a:gd name="T20" fmla="*/ 110 w 111"/>
                  <a:gd name="T21" fmla="*/ 5 h 155"/>
                  <a:gd name="T22" fmla="*/ 106 w 111"/>
                  <a:gd name="T23" fmla="*/ 2 h 155"/>
                  <a:gd name="T24" fmla="*/ 106 w 111"/>
                  <a:gd name="T25" fmla="*/ 2 h 155"/>
                  <a:gd name="T26" fmla="*/ 101 w 111"/>
                  <a:gd name="T27" fmla="*/ 0 h 155"/>
                  <a:gd name="T28" fmla="*/ 96 w 111"/>
                  <a:gd name="T29" fmla="*/ 0 h 155"/>
                  <a:gd name="T30" fmla="*/ 92 w 111"/>
                  <a:gd name="T31" fmla="*/ 2 h 155"/>
                  <a:gd name="T32" fmla="*/ 89 w 111"/>
                  <a:gd name="T33" fmla="*/ 5 h 155"/>
                  <a:gd name="T34" fmla="*/ 1 w 111"/>
                  <a:gd name="T35" fmla="*/ 136 h 155"/>
                  <a:gd name="T36" fmla="*/ 1 w 111"/>
                  <a:gd name="T37" fmla="*/ 136 h 155"/>
                  <a:gd name="T38" fmla="*/ 0 w 111"/>
                  <a:gd name="T39" fmla="*/ 140 h 155"/>
                  <a:gd name="T40" fmla="*/ 0 w 111"/>
                  <a:gd name="T41" fmla="*/ 146 h 155"/>
                  <a:gd name="T42" fmla="*/ 1 w 111"/>
                  <a:gd name="T43" fmla="*/ 150 h 155"/>
                  <a:gd name="T44" fmla="*/ 5 w 111"/>
                  <a:gd name="T45" fmla="*/ 154 h 155"/>
                  <a:gd name="T46" fmla="*/ 5 w 111"/>
                  <a:gd name="T47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50"/>
              <p:cNvSpPr/>
              <p:nvPr/>
            </p:nvSpPr>
            <p:spPr bwMode="auto">
              <a:xfrm>
                <a:off x="3287713" y="1400175"/>
                <a:ext cx="504825" cy="323850"/>
              </a:xfrm>
              <a:custGeom>
                <a:avLst/>
                <a:gdLst>
                  <a:gd name="T0" fmla="*/ 0 w 318"/>
                  <a:gd name="T1" fmla="*/ 19 h 204"/>
                  <a:gd name="T2" fmla="*/ 11 w 318"/>
                  <a:gd name="T3" fmla="*/ 0 h 204"/>
                  <a:gd name="T4" fmla="*/ 284 w 318"/>
                  <a:gd name="T5" fmla="*/ 182 h 204"/>
                  <a:gd name="T6" fmla="*/ 284 w 318"/>
                  <a:gd name="T7" fmla="*/ 182 h 204"/>
                  <a:gd name="T8" fmla="*/ 292 w 318"/>
                  <a:gd name="T9" fmla="*/ 186 h 204"/>
                  <a:gd name="T10" fmla="*/ 302 w 318"/>
                  <a:gd name="T11" fmla="*/ 188 h 204"/>
                  <a:gd name="T12" fmla="*/ 310 w 318"/>
                  <a:gd name="T13" fmla="*/ 188 h 204"/>
                  <a:gd name="T14" fmla="*/ 318 w 318"/>
                  <a:gd name="T15" fmla="*/ 185 h 204"/>
                  <a:gd name="T16" fmla="*/ 318 w 318"/>
                  <a:gd name="T17" fmla="*/ 185 h 204"/>
                  <a:gd name="T18" fmla="*/ 317 w 318"/>
                  <a:gd name="T19" fmla="*/ 186 h 204"/>
                  <a:gd name="T20" fmla="*/ 317 w 318"/>
                  <a:gd name="T21" fmla="*/ 186 h 204"/>
                  <a:gd name="T22" fmla="*/ 313 w 318"/>
                  <a:gd name="T23" fmla="*/ 192 h 204"/>
                  <a:gd name="T24" fmla="*/ 307 w 318"/>
                  <a:gd name="T25" fmla="*/ 197 h 204"/>
                  <a:gd name="T26" fmla="*/ 302 w 318"/>
                  <a:gd name="T27" fmla="*/ 200 h 204"/>
                  <a:gd name="T28" fmla="*/ 295 w 318"/>
                  <a:gd name="T29" fmla="*/ 203 h 204"/>
                  <a:gd name="T30" fmla="*/ 288 w 318"/>
                  <a:gd name="T31" fmla="*/ 204 h 204"/>
                  <a:gd name="T32" fmla="*/ 282 w 318"/>
                  <a:gd name="T33" fmla="*/ 203 h 204"/>
                  <a:gd name="T34" fmla="*/ 276 w 318"/>
                  <a:gd name="T35" fmla="*/ 201 h 204"/>
                  <a:gd name="T36" fmla="*/ 269 w 318"/>
                  <a:gd name="T37" fmla="*/ 199 h 204"/>
                  <a:gd name="T38" fmla="*/ 0 w 318"/>
                  <a:gd name="T39" fmla="*/ 1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3" name="Freeform 151"/>
            <p:cNvSpPr>
              <a:spLocks noEditPoints="1"/>
            </p:cNvSpPr>
            <p:nvPr/>
          </p:nvSpPr>
          <p:spPr bwMode="auto">
            <a:xfrm>
              <a:off x="1185665" y="2831870"/>
              <a:ext cx="225927" cy="391606"/>
            </a:xfrm>
            <a:custGeom>
              <a:avLst/>
              <a:gdLst>
                <a:gd name="T0" fmla="*/ 144 w 240"/>
                <a:gd name="T1" fmla="*/ 352 h 416"/>
                <a:gd name="T2" fmla="*/ 154 w 240"/>
                <a:gd name="T3" fmla="*/ 354 h 416"/>
                <a:gd name="T4" fmla="*/ 164 w 240"/>
                <a:gd name="T5" fmla="*/ 359 h 416"/>
                <a:gd name="T6" fmla="*/ 171 w 240"/>
                <a:gd name="T7" fmla="*/ 366 h 416"/>
                <a:gd name="T8" fmla="*/ 175 w 240"/>
                <a:gd name="T9" fmla="*/ 375 h 416"/>
                <a:gd name="T10" fmla="*/ 176 w 240"/>
                <a:gd name="T11" fmla="*/ 382 h 416"/>
                <a:gd name="T12" fmla="*/ 175 w 240"/>
                <a:gd name="T13" fmla="*/ 394 h 416"/>
                <a:gd name="T14" fmla="*/ 168 w 240"/>
                <a:gd name="T15" fmla="*/ 405 h 416"/>
                <a:gd name="T16" fmla="*/ 158 w 240"/>
                <a:gd name="T17" fmla="*/ 413 h 416"/>
                <a:gd name="T18" fmla="*/ 152 w 240"/>
                <a:gd name="T19" fmla="*/ 415 h 416"/>
                <a:gd name="T20" fmla="*/ 144 w 240"/>
                <a:gd name="T21" fmla="*/ 352 h 416"/>
                <a:gd name="T22" fmla="*/ 144 w 240"/>
                <a:gd name="T23" fmla="*/ 325 h 416"/>
                <a:gd name="T24" fmla="*/ 144 w 240"/>
                <a:gd name="T25" fmla="*/ 141 h 416"/>
                <a:gd name="T26" fmla="*/ 163 w 240"/>
                <a:gd name="T27" fmla="*/ 160 h 416"/>
                <a:gd name="T28" fmla="*/ 175 w 240"/>
                <a:gd name="T29" fmla="*/ 189 h 416"/>
                <a:gd name="T30" fmla="*/ 188 w 240"/>
                <a:gd name="T31" fmla="*/ 243 h 416"/>
                <a:gd name="T32" fmla="*/ 192 w 240"/>
                <a:gd name="T33" fmla="*/ 251 h 416"/>
                <a:gd name="T34" fmla="*/ 205 w 240"/>
                <a:gd name="T35" fmla="*/ 260 h 416"/>
                <a:gd name="T36" fmla="*/ 225 w 240"/>
                <a:gd name="T37" fmla="*/ 264 h 416"/>
                <a:gd name="T38" fmla="*/ 240 w 240"/>
                <a:gd name="T39" fmla="*/ 300 h 416"/>
                <a:gd name="T40" fmla="*/ 135 w 240"/>
                <a:gd name="T41" fmla="*/ 352 h 416"/>
                <a:gd name="T42" fmla="*/ 144 w 240"/>
                <a:gd name="T43" fmla="*/ 352 h 416"/>
                <a:gd name="T44" fmla="*/ 144 w 240"/>
                <a:gd name="T45" fmla="*/ 416 h 416"/>
                <a:gd name="T46" fmla="*/ 134 w 240"/>
                <a:gd name="T47" fmla="*/ 415 h 416"/>
                <a:gd name="T48" fmla="*/ 125 w 240"/>
                <a:gd name="T49" fmla="*/ 409 h 416"/>
                <a:gd name="T50" fmla="*/ 118 w 240"/>
                <a:gd name="T51" fmla="*/ 403 h 416"/>
                <a:gd name="T52" fmla="*/ 112 w 240"/>
                <a:gd name="T53" fmla="*/ 392 h 416"/>
                <a:gd name="T54" fmla="*/ 112 w 240"/>
                <a:gd name="T55" fmla="*/ 386 h 416"/>
                <a:gd name="T56" fmla="*/ 114 w 240"/>
                <a:gd name="T57" fmla="*/ 374 h 416"/>
                <a:gd name="T58" fmla="*/ 121 w 240"/>
                <a:gd name="T59" fmla="*/ 363 h 416"/>
                <a:gd name="T60" fmla="*/ 130 w 240"/>
                <a:gd name="T61" fmla="*/ 355 h 416"/>
                <a:gd name="T62" fmla="*/ 135 w 240"/>
                <a:gd name="T63" fmla="*/ 352 h 416"/>
                <a:gd name="T64" fmla="*/ 144 w 240"/>
                <a:gd name="T65" fmla="*/ 141 h 416"/>
                <a:gd name="T66" fmla="*/ 122 w 240"/>
                <a:gd name="T67" fmla="*/ 130 h 416"/>
                <a:gd name="T68" fmla="*/ 98 w 240"/>
                <a:gd name="T69" fmla="*/ 126 h 416"/>
                <a:gd name="T70" fmla="*/ 69 w 240"/>
                <a:gd name="T71" fmla="*/ 19 h 416"/>
                <a:gd name="T72" fmla="*/ 65 w 240"/>
                <a:gd name="T73" fmla="*/ 10 h 416"/>
                <a:gd name="T74" fmla="*/ 58 w 240"/>
                <a:gd name="T75" fmla="*/ 4 h 416"/>
                <a:gd name="T76" fmla="*/ 49 w 240"/>
                <a:gd name="T77" fmla="*/ 0 h 416"/>
                <a:gd name="T78" fmla="*/ 39 w 240"/>
                <a:gd name="T79" fmla="*/ 2 h 416"/>
                <a:gd name="T80" fmla="*/ 34 w 240"/>
                <a:gd name="T81" fmla="*/ 3 h 416"/>
                <a:gd name="T82" fmla="*/ 26 w 240"/>
                <a:gd name="T83" fmla="*/ 10 h 416"/>
                <a:gd name="T84" fmla="*/ 22 w 240"/>
                <a:gd name="T85" fmla="*/ 18 h 416"/>
                <a:gd name="T86" fmla="*/ 20 w 240"/>
                <a:gd name="T87" fmla="*/ 27 h 416"/>
                <a:gd name="T88" fmla="*/ 49 w 240"/>
                <a:gd name="T89" fmla="*/ 139 h 416"/>
                <a:gd name="T90" fmla="*/ 38 w 240"/>
                <a:gd name="T91" fmla="*/ 145 h 416"/>
                <a:gd name="T92" fmla="*/ 20 w 240"/>
                <a:gd name="T93" fmla="*/ 164 h 416"/>
                <a:gd name="T94" fmla="*/ 11 w 240"/>
                <a:gd name="T95" fmla="*/ 187 h 416"/>
                <a:gd name="T96" fmla="*/ 8 w 240"/>
                <a:gd name="T97" fmla="*/ 216 h 416"/>
                <a:gd name="T98" fmla="*/ 11 w 240"/>
                <a:gd name="T99" fmla="*/ 232 h 416"/>
                <a:gd name="T100" fmla="*/ 26 w 240"/>
                <a:gd name="T101" fmla="*/ 285 h 416"/>
                <a:gd name="T102" fmla="*/ 26 w 240"/>
                <a:gd name="T103" fmla="*/ 294 h 416"/>
                <a:gd name="T104" fmla="*/ 20 w 240"/>
                <a:gd name="T105" fmla="*/ 308 h 416"/>
                <a:gd name="T106" fmla="*/ 5 w 240"/>
                <a:gd name="T107" fmla="*/ 321 h 416"/>
                <a:gd name="T108" fmla="*/ 10 w 240"/>
                <a:gd name="T109" fmla="*/ 361 h 416"/>
                <a:gd name="T110" fmla="*/ 144 w 240"/>
                <a:gd name="T111" fmla="*/ 14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52"/>
            <p:cNvSpPr>
              <a:spLocks noEditPoints="1"/>
            </p:cNvSpPr>
            <p:nvPr/>
          </p:nvSpPr>
          <p:spPr bwMode="auto">
            <a:xfrm>
              <a:off x="2592061" y="2319769"/>
              <a:ext cx="324770" cy="353011"/>
            </a:xfrm>
            <a:custGeom>
              <a:avLst/>
              <a:gdLst>
                <a:gd name="T0" fmla="*/ 268 w 345"/>
                <a:gd name="T1" fmla="*/ 172 h 375"/>
                <a:gd name="T2" fmla="*/ 258 w 345"/>
                <a:gd name="T3" fmla="*/ 130 h 375"/>
                <a:gd name="T4" fmla="*/ 264 w 345"/>
                <a:gd name="T5" fmla="*/ 252 h 375"/>
                <a:gd name="T6" fmla="*/ 296 w 345"/>
                <a:gd name="T7" fmla="*/ 291 h 375"/>
                <a:gd name="T8" fmla="*/ 281 w 345"/>
                <a:gd name="T9" fmla="*/ 295 h 375"/>
                <a:gd name="T10" fmla="*/ 281 w 345"/>
                <a:gd name="T11" fmla="*/ 50 h 375"/>
                <a:gd name="T12" fmla="*/ 296 w 345"/>
                <a:gd name="T13" fmla="*/ 53 h 375"/>
                <a:gd name="T14" fmla="*/ 264 w 345"/>
                <a:gd name="T15" fmla="*/ 94 h 375"/>
                <a:gd name="T16" fmla="*/ 284 w 345"/>
                <a:gd name="T17" fmla="*/ 172 h 375"/>
                <a:gd name="T18" fmla="*/ 336 w 345"/>
                <a:gd name="T19" fmla="*/ 164 h 375"/>
                <a:gd name="T20" fmla="*/ 344 w 345"/>
                <a:gd name="T21" fmla="*/ 176 h 375"/>
                <a:gd name="T22" fmla="*/ 289 w 345"/>
                <a:gd name="T23" fmla="*/ 180 h 375"/>
                <a:gd name="T24" fmla="*/ 173 w 345"/>
                <a:gd name="T25" fmla="*/ 77 h 375"/>
                <a:gd name="T26" fmla="*/ 243 w 345"/>
                <a:gd name="T27" fmla="*/ 108 h 375"/>
                <a:gd name="T28" fmla="*/ 245 w 345"/>
                <a:gd name="T29" fmla="*/ 236 h 375"/>
                <a:gd name="T30" fmla="*/ 222 w 345"/>
                <a:gd name="T31" fmla="*/ 345 h 375"/>
                <a:gd name="T32" fmla="*/ 178 w 345"/>
                <a:gd name="T33" fmla="*/ 375 h 375"/>
                <a:gd name="T34" fmla="*/ 207 w 345"/>
                <a:gd name="T35" fmla="*/ 242 h 375"/>
                <a:gd name="T36" fmla="*/ 238 w 345"/>
                <a:gd name="T37" fmla="*/ 211 h 375"/>
                <a:gd name="T38" fmla="*/ 248 w 345"/>
                <a:gd name="T39" fmla="*/ 157 h 375"/>
                <a:gd name="T40" fmla="*/ 203 w 345"/>
                <a:gd name="T41" fmla="*/ 103 h 375"/>
                <a:gd name="T42" fmla="*/ 173 w 345"/>
                <a:gd name="T43" fmla="*/ 77 h 375"/>
                <a:gd name="T44" fmla="*/ 250 w 345"/>
                <a:gd name="T45" fmla="*/ 91 h 375"/>
                <a:gd name="T46" fmla="*/ 258 w 345"/>
                <a:gd name="T47" fmla="*/ 73 h 375"/>
                <a:gd name="T48" fmla="*/ 250 w 345"/>
                <a:gd name="T49" fmla="*/ 255 h 375"/>
                <a:gd name="T50" fmla="*/ 258 w 345"/>
                <a:gd name="T51" fmla="*/ 249 h 375"/>
                <a:gd name="T52" fmla="*/ 180 w 345"/>
                <a:gd name="T53" fmla="*/ 6 h 375"/>
                <a:gd name="T54" fmla="*/ 176 w 345"/>
                <a:gd name="T55" fmla="*/ 60 h 375"/>
                <a:gd name="T56" fmla="*/ 157 w 345"/>
                <a:gd name="T57" fmla="*/ 374 h 375"/>
                <a:gd name="T58" fmla="*/ 120 w 345"/>
                <a:gd name="T59" fmla="*/ 337 h 375"/>
                <a:gd name="T60" fmla="*/ 93 w 345"/>
                <a:gd name="T61" fmla="*/ 224 h 375"/>
                <a:gd name="T62" fmla="*/ 111 w 345"/>
                <a:gd name="T63" fmla="*/ 100 h 375"/>
                <a:gd name="T64" fmla="*/ 173 w 345"/>
                <a:gd name="T65" fmla="*/ 96 h 375"/>
                <a:gd name="T66" fmla="*/ 119 w 345"/>
                <a:gd name="T67" fmla="*/ 119 h 375"/>
                <a:gd name="T68" fmla="*/ 97 w 345"/>
                <a:gd name="T69" fmla="*/ 183 h 375"/>
                <a:gd name="T70" fmla="*/ 126 w 345"/>
                <a:gd name="T71" fmla="*/ 232 h 375"/>
                <a:gd name="T72" fmla="*/ 139 w 345"/>
                <a:gd name="T73" fmla="*/ 290 h 375"/>
                <a:gd name="T74" fmla="*/ 173 w 345"/>
                <a:gd name="T75" fmla="*/ 60 h 375"/>
                <a:gd name="T76" fmla="*/ 164 w 345"/>
                <a:gd name="T77" fmla="*/ 54 h 375"/>
                <a:gd name="T78" fmla="*/ 169 w 345"/>
                <a:gd name="T79" fmla="*/ 0 h 375"/>
                <a:gd name="T80" fmla="*/ 93 w 345"/>
                <a:gd name="T81" fmla="*/ 264 h 375"/>
                <a:gd name="T82" fmla="*/ 93 w 345"/>
                <a:gd name="T83" fmla="*/ 252 h 375"/>
                <a:gd name="T84" fmla="*/ 86 w 345"/>
                <a:gd name="T85" fmla="*/ 96 h 375"/>
                <a:gd name="T86" fmla="*/ 94 w 345"/>
                <a:gd name="T87" fmla="*/ 84 h 375"/>
                <a:gd name="T88" fmla="*/ 82 w 345"/>
                <a:gd name="T89" fmla="*/ 203 h 375"/>
                <a:gd name="T90" fmla="*/ 80 w 345"/>
                <a:gd name="T91" fmla="*/ 152 h 375"/>
                <a:gd name="T92" fmla="*/ 86 w 345"/>
                <a:gd name="T93" fmla="*/ 96 h 375"/>
                <a:gd name="T94" fmla="*/ 50 w 345"/>
                <a:gd name="T95" fmla="*/ 64 h 375"/>
                <a:gd name="T96" fmla="*/ 53 w 345"/>
                <a:gd name="T97" fmla="*/ 49 h 375"/>
                <a:gd name="T98" fmla="*/ 86 w 345"/>
                <a:gd name="T99" fmla="*/ 249 h 375"/>
                <a:gd name="T100" fmla="*/ 53 w 345"/>
                <a:gd name="T101" fmla="*/ 297 h 375"/>
                <a:gd name="T102" fmla="*/ 50 w 345"/>
                <a:gd name="T103" fmla="*/ 282 h 375"/>
                <a:gd name="T104" fmla="*/ 86 w 345"/>
                <a:gd name="T105" fmla="*/ 249 h 375"/>
                <a:gd name="T106" fmla="*/ 57 w 345"/>
                <a:gd name="T107" fmla="*/ 167 h 375"/>
                <a:gd name="T108" fmla="*/ 54 w 345"/>
                <a:gd name="T109" fmla="*/ 180 h 375"/>
                <a:gd name="T110" fmla="*/ 0 w 345"/>
                <a:gd name="T111" fmla="*/ 176 h 375"/>
                <a:gd name="T112" fmla="*/ 8 w 345"/>
                <a:gd name="T113" fmla="*/ 16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53"/>
            <p:cNvSpPr>
              <a:spLocks noEditPoints="1"/>
            </p:cNvSpPr>
            <p:nvPr/>
          </p:nvSpPr>
          <p:spPr bwMode="auto">
            <a:xfrm>
              <a:off x="1408769" y="1403824"/>
              <a:ext cx="305943" cy="299353"/>
            </a:xfrm>
            <a:custGeom>
              <a:avLst/>
              <a:gdLst>
                <a:gd name="T0" fmla="*/ 200 w 325"/>
                <a:gd name="T1" fmla="*/ 35 h 318"/>
                <a:gd name="T2" fmla="*/ 214 w 325"/>
                <a:gd name="T3" fmla="*/ 29 h 318"/>
                <a:gd name="T4" fmla="*/ 215 w 325"/>
                <a:gd name="T5" fmla="*/ 16 h 318"/>
                <a:gd name="T6" fmla="*/ 321 w 325"/>
                <a:gd name="T7" fmla="*/ 177 h 318"/>
                <a:gd name="T8" fmla="*/ 325 w 325"/>
                <a:gd name="T9" fmla="*/ 196 h 318"/>
                <a:gd name="T10" fmla="*/ 314 w 325"/>
                <a:gd name="T11" fmla="*/ 218 h 318"/>
                <a:gd name="T12" fmla="*/ 291 w 325"/>
                <a:gd name="T13" fmla="*/ 158 h 318"/>
                <a:gd name="T14" fmla="*/ 293 w 325"/>
                <a:gd name="T15" fmla="*/ 154 h 318"/>
                <a:gd name="T16" fmla="*/ 194 w 325"/>
                <a:gd name="T17" fmla="*/ 174 h 318"/>
                <a:gd name="T18" fmla="*/ 276 w 325"/>
                <a:gd name="T19" fmla="*/ 126 h 318"/>
                <a:gd name="T20" fmla="*/ 194 w 325"/>
                <a:gd name="T21" fmla="*/ 168 h 318"/>
                <a:gd name="T22" fmla="*/ 261 w 325"/>
                <a:gd name="T23" fmla="*/ 98 h 318"/>
                <a:gd name="T24" fmla="*/ 257 w 325"/>
                <a:gd name="T25" fmla="*/ 96 h 318"/>
                <a:gd name="T26" fmla="*/ 244 w 325"/>
                <a:gd name="T27" fmla="*/ 73 h 318"/>
                <a:gd name="T28" fmla="*/ 244 w 325"/>
                <a:gd name="T29" fmla="*/ 67 h 318"/>
                <a:gd name="T30" fmla="*/ 15 w 325"/>
                <a:gd name="T31" fmla="*/ 116 h 318"/>
                <a:gd name="T32" fmla="*/ 16 w 325"/>
                <a:gd name="T33" fmla="*/ 126 h 318"/>
                <a:gd name="T34" fmla="*/ 34 w 325"/>
                <a:gd name="T35" fmla="*/ 131 h 318"/>
                <a:gd name="T36" fmla="*/ 41 w 325"/>
                <a:gd name="T37" fmla="*/ 117 h 318"/>
                <a:gd name="T38" fmla="*/ 31 w 325"/>
                <a:gd name="T39" fmla="*/ 107 h 318"/>
                <a:gd name="T40" fmla="*/ 51 w 325"/>
                <a:gd name="T41" fmla="*/ 107 h 318"/>
                <a:gd name="T42" fmla="*/ 64 w 325"/>
                <a:gd name="T43" fmla="*/ 113 h 318"/>
                <a:gd name="T44" fmla="*/ 76 w 325"/>
                <a:gd name="T45" fmla="*/ 104 h 318"/>
                <a:gd name="T46" fmla="*/ 70 w 325"/>
                <a:gd name="T47" fmla="*/ 89 h 318"/>
                <a:gd name="T48" fmla="*/ 85 w 325"/>
                <a:gd name="T49" fmla="*/ 81 h 318"/>
                <a:gd name="T50" fmla="*/ 95 w 325"/>
                <a:gd name="T51" fmla="*/ 93 h 318"/>
                <a:gd name="T52" fmla="*/ 108 w 325"/>
                <a:gd name="T53" fmla="*/ 88 h 318"/>
                <a:gd name="T54" fmla="*/ 110 w 325"/>
                <a:gd name="T55" fmla="*/ 74 h 318"/>
                <a:gd name="T56" fmla="*/ 121 w 325"/>
                <a:gd name="T57" fmla="*/ 56 h 318"/>
                <a:gd name="T58" fmla="*/ 125 w 325"/>
                <a:gd name="T59" fmla="*/ 71 h 318"/>
                <a:gd name="T60" fmla="*/ 140 w 325"/>
                <a:gd name="T61" fmla="*/ 73 h 318"/>
                <a:gd name="T62" fmla="*/ 145 w 325"/>
                <a:gd name="T63" fmla="*/ 54 h 318"/>
                <a:gd name="T64" fmla="*/ 156 w 325"/>
                <a:gd name="T65" fmla="*/ 38 h 318"/>
                <a:gd name="T66" fmla="*/ 157 w 325"/>
                <a:gd name="T67" fmla="*/ 47 h 318"/>
                <a:gd name="T68" fmla="*/ 175 w 325"/>
                <a:gd name="T69" fmla="*/ 52 h 318"/>
                <a:gd name="T70" fmla="*/ 181 w 325"/>
                <a:gd name="T71" fmla="*/ 40 h 318"/>
                <a:gd name="T72" fmla="*/ 172 w 325"/>
                <a:gd name="T73" fmla="*/ 28 h 318"/>
                <a:gd name="T74" fmla="*/ 192 w 325"/>
                <a:gd name="T75" fmla="*/ 28 h 318"/>
                <a:gd name="T76" fmla="*/ 47 w 325"/>
                <a:gd name="T77" fmla="*/ 174 h 318"/>
                <a:gd name="T78" fmla="*/ 46 w 325"/>
                <a:gd name="T79" fmla="*/ 178 h 318"/>
                <a:gd name="T80" fmla="*/ 194 w 325"/>
                <a:gd name="T81" fmla="*/ 100 h 318"/>
                <a:gd name="T82" fmla="*/ 62 w 325"/>
                <a:gd name="T83" fmla="*/ 204 h 318"/>
                <a:gd name="T84" fmla="*/ 66 w 325"/>
                <a:gd name="T85" fmla="*/ 208 h 318"/>
                <a:gd name="T86" fmla="*/ 80 w 325"/>
                <a:gd name="T87" fmla="*/ 231 h 318"/>
                <a:gd name="T88" fmla="*/ 79 w 325"/>
                <a:gd name="T89" fmla="*/ 235 h 318"/>
                <a:gd name="T90" fmla="*/ 194 w 325"/>
                <a:gd name="T91" fmla="*/ 174 h 318"/>
                <a:gd name="T92" fmla="*/ 93 w 325"/>
                <a:gd name="T93" fmla="*/ 261 h 318"/>
                <a:gd name="T94" fmla="*/ 98 w 325"/>
                <a:gd name="T95" fmla="*/ 265 h 318"/>
                <a:gd name="T96" fmla="*/ 142 w 325"/>
                <a:gd name="T97" fmla="*/ 314 h 318"/>
                <a:gd name="T98" fmla="*/ 123 w 325"/>
                <a:gd name="T99" fmla="*/ 318 h 318"/>
                <a:gd name="T100" fmla="*/ 102 w 325"/>
                <a:gd name="T101" fmla="*/ 30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54"/>
            <p:cNvSpPr>
              <a:spLocks noEditPoints="1"/>
            </p:cNvSpPr>
            <p:nvPr/>
          </p:nvSpPr>
          <p:spPr bwMode="auto">
            <a:xfrm>
              <a:off x="2483804" y="2680310"/>
              <a:ext cx="289939" cy="304060"/>
            </a:xfrm>
            <a:custGeom>
              <a:avLst/>
              <a:gdLst>
                <a:gd name="T0" fmla="*/ 306 w 308"/>
                <a:gd name="T1" fmla="*/ 96 h 323"/>
                <a:gd name="T2" fmla="*/ 218 w 308"/>
                <a:gd name="T3" fmla="*/ 308 h 323"/>
                <a:gd name="T4" fmla="*/ 227 w 308"/>
                <a:gd name="T5" fmla="*/ 224 h 323"/>
                <a:gd name="T6" fmla="*/ 233 w 308"/>
                <a:gd name="T7" fmla="*/ 209 h 323"/>
                <a:gd name="T8" fmla="*/ 246 w 308"/>
                <a:gd name="T9" fmla="*/ 184 h 323"/>
                <a:gd name="T10" fmla="*/ 250 w 308"/>
                <a:gd name="T11" fmla="*/ 159 h 323"/>
                <a:gd name="T12" fmla="*/ 280 w 308"/>
                <a:gd name="T13" fmla="*/ 109 h 323"/>
                <a:gd name="T14" fmla="*/ 218 w 308"/>
                <a:gd name="T15" fmla="*/ 75 h 323"/>
                <a:gd name="T16" fmla="*/ 201 w 308"/>
                <a:gd name="T17" fmla="*/ 320 h 323"/>
                <a:gd name="T18" fmla="*/ 197 w 308"/>
                <a:gd name="T19" fmla="*/ 289 h 323"/>
                <a:gd name="T20" fmla="*/ 208 w 308"/>
                <a:gd name="T21" fmla="*/ 262 h 323"/>
                <a:gd name="T22" fmla="*/ 218 w 308"/>
                <a:gd name="T23" fmla="*/ 248 h 323"/>
                <a:gd name="T24" fmla="*/ 203 w 308"/>
                <a:gd name="T25" fmla="*/ 161 h 323"/>
                <a:gd name="T26" fmla="*/ 189 w 308"/>
                <a:gd name="T27" fmla="*/ 184 h 323"/>
                <a:gd name="T28" fmla="*/ 186 w 308"/>
                <a:gd name="T29" fmla="*/ 202 h 323"/>
                <a:gd name="T30" fmla="*/ 185 w 308"/>
                <a:gd name="T31" fmla="*/ 155 h 323"/>
                <a:gd name="T32" fmla="*/ 180 w 308"/>
                <a:gd name="T33" fmla="*/ 26 h 323"/>
                <a:gd name="T34" fmla="*/ 174 w 308"/>
                <a:gd name="T35" fmla="*/ 318 h 323"/>
                <a:gd name="T36" fmla="*/ 147 w 308"/>
                <a:gd name="T37" fmla="*/ 218 h 323"/>
                <a:gd name="T38" fmla="*/ 166 w 308"/>
                <a:gd name="T39" fmla="*/ 199 h 323"/>
                <a:gd name="T40" fmla="*/ 147 w 308"/>
                <a:gd name="T41" fmla="*/ 170 h 323"/>
                <a:gd name="T42" fmla="*/ 180 w 308"/>
                <a:gd name="T43" fmla="*/ 170 h 323"/>
                <a:gd name="T44" fmla="*/ 170 w 308"/>
                <a:gd name="T45" fmla="*/ 225 h 323"/>
                <a:gd name="T46" fmla="*/ 168 w 308"/>
                <a:gd name="T47" fmla="*/ 243 h 323"/>
                <a:gd name="T48" fmla="*/ 151 w 308"/>
                <a:gd name="T49" fmla="*/ 263 h 323"/>
                <a:gd name="T50" fmla="*/ 180 w 308"/>
                <a:gd name="T51" fmla="*/ 321 h 323"/>
                <a:gd name="T52" fmla="*/ 147 w 308"/>
                <a:gd name="T53" fmla="*/ 10 h 323"/>
                <a:gd name="T54" fmla="*/ 119 w 308"/>
                <a:gd name="T55" fmla="*/ 0 h 323"/>
                <a:gd name="T56" fmla="*/ 132 w 308"/>
                <a:gd name="T57" fmla="*/ 260 h 323"/>
                <a:gd name="T58" fmla="*/ 147 w 308"/>
                <a:gd name="T59" fmla="*/ 306 h 323"/>
                <a:gd name="T60" fmla="*/ 139 w 308"/>
                <a:gd name="T61" fmla="*/ 134 h 323"/>
                <a:gd name="T62" fmla="*/ 128 w 308"/>
                <a:gd name="T63" fmla="*/ 159 h 323"/>
                <a:gd name="T64" fmla="*/ 121 w 308"/>
                <a:gd name="T65" fmla="*/ 174 h 323"/>
                <a:gd name="T66" fmla="*/ 123 w 308"/>
                <a:gd name="T67" fmla="*/ 125 h 323"/>
                <a:gd name="T68" fmla="*/ 147 w 308"/>
                <a:gd name="T69" fmla="*/ 235 h 323"/>
                <a:gd name="T70" fmla="*/ 98 w 308"/>
                <a:gd name="T71" fmla="*/ 283 h 323"/>
                <a:gd name="T72" fmla="*/ 103 w 308"/>
                <a:gd name="T73" fmla="*/ 4 h 323"/>
                <a:gd name="T74" fmla="*/ 111 w 308"/>
                <a:gd name="T75" fmla="*/ 34 h 323"/>
                <a:gd name="T76" fmla="*/ 119 w 308"/>
                <a:gd name="T77" fmla="*/ 122 h 323"/>
                <a:gd name="T78" fmla="*/ 119 w 308"/>
                <a:gd name="T79" fmla="*/ 141 h 323"/>
                <a:gd name="T80" fmla="*/ 109 w 308"/>
                <a:gd name="T81" fmla="*/ 197 h 323"/>
                <a:gd name="T82" fmla="*/ 107 w 308"/>
                <a:gd name="T83" fmla="*/ 214 h 323"/>
                <a:gd name="T84" fmla="*/ 105 w 308"/>
                <a:gd name="T85" fmla="*/ 171 h 323"/>
                <a:gd name="T86" fmla="*/ 98 w 308"/>
                <a:gd name="T87" fmla="*/ 147 h 323"/>
                <a:gd name="T88" fmla="*/ 119 w 308"/>
                <a:gd name="T89" fmla="*/ 141 h 323"/>
                <a:gd name="T90" fmla="*/ 86 w 308"/>
                <a:gd name="T91" fmla="*/ 206 h 323"/>
                <a:gd name="T92" fmla="*/ 97 w 308"/>
                <a:gd name="T93" fmla="*/ 188 h 323"/>
                <a:gd name="T94" fmla="*/ 90 w 308"/>
                <a:gd name="T95" fmla="*/ 239 h 323"/>
                <a:gd name="T96" fmla="*/ 86 w 308"/>
                <a:gd name="T97" fmla="*/ 22 h 323"/>
                <a:gd name="T98" fmla="*/ 93 w 308"/>
                <a:gd name="T99" fmla="*/ 68 h 323"/>
                <a:gd name="T100" fmla="*/ 86 w 308"/>
                <a:gd name="T101" fmla="*/ 22 h 323"/>
                <a:gd name="T102" fmla="*/ 86 w 308"/>
                <a:gd name="T103" fmla="*/ 278 h 323"/>
                <a:gd name="T104" fmla="*/ 77 w 308"/>
                <a:gd name="T105" fmla="*/ 230 h 323"/>
                <a:gd name="T106" fmla="*/ 86 w 308"/>
                <a:gd name="T107" fmla="*/ 107 h 323"/>
                <a:gd name="T108" fmla="*/ 67 w 308"/>
                <a:gd name="T109" fmla="*/ 126 h 323"/>
                <a:gd name="T110" fmla="*/ 86 w 308"/>
                <a:gd name="T111" fmla="*/ 141 h 323"/>
                <a:gd name="T112" fmla="*/ 58 w 308"/>
                <a:gd name="T113" fmla="*/ 83 h 323"/>
                <a:gd name="T114" fmla="*/ 86 w 308"/>
                <a:gd name="T115" fmla="*/ 190 h 323"/>
                <a:gd name="T116" fmla="*/ 2 w 308"/>
                <a:gd name="T117" fmla="*/ 226 h 323"/>
                <a:gd name="T118" fmla="*/ 58 w 308"/>
                <a:gd name="T119" fmla="*/ 147 h 323"/>
                <a:gd name="T120" fmla="*/ 50 w 308"/>
                <a:gd name="T121" fmla="*/ 172 h 323"/>
                <a:gd name="T122" fmla="*/ 42 w 308"/>
                <a:gd name="T123" fmla="*/ 186 h 323"/>
                <a:gd name="T124" fmla="*/ 29 w 308"/>
                <a:gd name="T125" fmla="*/ 2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7" name="组合 246"/>
            <p:cNvGrpSpPr/>
            <p:nvPr/>
          </p:nvGrpSpPr>
          <p:grpSpPr>
            <a:xfrm>
              <a:off x="1276037" y="2015709"/>
              <a:ext cx="367131" cy="385958"/>
              <a:chOff x="1704976" y="2255838"/>
              <a:chExt cx="619125" cy="650875"/>
            </a:xfrm>
            <a:grpFill/>
          </p:grpSpPr>
          <p:sp>
            <p:nvSpPr>
              <p:cNvPr id="248" name="Rectangle 155"/>
              <p:cNvSpPr>
                <a:spLocks noChangeArrowheads="1"/>
              </p:cNvSpPr>
              <p:nvPr/>
            </p:nvSpPr>
            <p:spPr bwMode="auto">
              <a:xfrm>
                <a:off x="1704976" y="2873375"/>
                <a:ext cx="6191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Rectangle 156"/>
              <p:cNvSpPr>
                <a:spLocks noChangeArrowheads="1"/>
              </p:cNvSpPr>
              <p:nvPr/>
            </p:nvSpPr>
            <p:spPr bwMode="auto">
              <a:xfrm>
                <a:off x="1730376" y="2811463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Rectangle 157"/>
              <p:cNvSpPr>
                <a:spLocks noChangeArrowheads="1"/>
              </p:cNvSpPr>
              <p:nvPr/>
            </p:nvSpPr>
            <p:spPr bwMode="auto">
              <a:xfrm>
                <a:off x="1954213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Rectangle 158"/>
              <p:cNvSpPr>
                <a:spLocks noChangeArrowheads="1"/>
              </p:cNvSpPr>
              <p:nvPr/>
            </p:nvSpPr>
            <p:spPr bwMode="auto">
              <a:xfrm>
                <a:off x="1976438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Rectangle 159"/>
              <p:cNvSpPr>
                <a:spLocks noChangeArrowheads="1"/>
              </p:cNvSpPr>
              <p:nvPr/>
            </p:nvSpPr>
            <p:spPr bwMode="auto">
              <a:xfrm>
                <a:off x="1954213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Rectangle 160"/>
              <p:cNvSpPr>
                <a:spLocks noChangeArrowheads="1"/>
              </p:cNvSpPr>
              <p:nvPr/>
            </p:nvSpPr>
            <p:spPr bwMode="auto">
              <a:xfrm>
                <a:off x="1774826" y="2747963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Rectangle 161"/>
              <p:cNvSpPr>
                <a:spLocks noChangeArrowheads="1"/>
              </p:cNvSpPr>
              <p:nvPr/>
            </p:nvSpPr>
            <p:spPr bwMode="auto">
              <a:xfrm>
                <a:off x="1795463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Rectangle 162"/>
              <p:cNvSpPr>
                <a:spLocks noChangeArrowheads="1"/>
              </p:cNvSpPr>
              <p:nvPr/>
            </p:nvSpPr>
            <p:spPr bwMode="auto">
              <a:xfrm>
                <a:off x="1774826" y="2505075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Rectangle 163"/>
              <p:cNvSpPr>
                <a:spLocks noChangeArrowheads="1"/>
              </p:cNvSpPr>
              <p:nvPr/>
            </p:nvSpPr>
            <p:spPr bwMode="auto">
              <a:xfrm>
                <a:off x="2135188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Rectangle 164"/>
              <p:cNvSpPr>
                <a:spLocks noChangeArrowheads="1"/>
              </p:cNvSpPr>
              <p:nvPr/>
            </p:nvSpPr>
            <p:spPr bwMode="auto">
              <a:xfrm>
                <a:off x="2157413" y="2517775"/>
                <a:ext cx="76200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Rectangle 165"/>
              <p:cNvSpPr>
                <a:spLocks noChangeArrowheads="1"/>
              </p:cNvSpPr>
              <p:nvPr/>
            </p:nvSpPr>
            <p:spPr bwMode="auto">
              <a:xfrm>
                <a:off x="2135188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Rectangle 166"/>
              <p:cNvSpPr>
                <a:spLocks noChangeArrowheads="1"/>
              </p:cNvSpPr>
              <p:nvPr/>
            </p:nvSpPr>
            <p:spPr bwMode="auto">
              <a:xfrm>
                <a:off x="1730376" y="2435225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67"/>
              <p:cNvSpPr/>
              <p:nvPr/>
            </p:nvSpPr>
            <p:spPr bwMode="auto">
              <a:xfrm>
                <a:off x="1730376" y="2255838"/>
                <a:ext cx="568325" cy="179388"/>
              </a:xfrm>
              <a:custGeom>
                <a:avLst/>
                <a:gdLst>
                  <a:gd name="T0" fmla="*/ 179 w 358"/>
                  <a:gd name="T1" fmla="*/ 0 h 113"/>
                  <a:gd name="T2" fmla="*/ 0 w 358"/>
                  <a:gd name="T3" fmla="*/ 113 h 113"/>
                  <a:gd name="T4" fmla="*/ 358 w 358"/>
                  <a:gd name="T5" fmla="*/ 113 h 113"/>
                  <a:gd name="T6" fmla="*/ 179 w 358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1" name="Freeform 168"/>
            <p:cNvSpPr>
              <a:spLocks noEditPoints="1"/>
            </p:cNvSpPr>
            <p:nvPr/>
          </p:nvSpPr>
          <p:spPr bwMode="auto">
            <a:xfrm>
              <a:off x="2086549" y="2111728"/>
              <a:ext cx="467857" cy="305943"/>
            </a:xfrm>
            <a:custGeom>
              <a:avLst/>
              <a:gdLst>
                <a:gd name="T0" fmla="*/ 497 w 497"/>
                <a:gd name="T1" fmla="*/ 0 h 325"/>
                <a:gd name="T2" fmla="*/ 386 w 497"/>
                <a:gd name="T3" fmla="*/ 37 h 325"/>
                <a:gd name="T4" fmla="*/ 386 w 497"/>
                <a:gd name="T5" fmla="*/ 210 h 325"/>
                <a:gd name="T6" fmla="*/ 386 w 497"/>
                <a:gd name="T7" fmla="*/ 210 h 325"/>
                <a:gd name="T8" fmla="*/ 397 w 497"/>
                <a:gd name="T9" fmla="*/ 209 h 325"/>
                <a:gd name="T10" fmla="*/ 405 w 497"/>
                <a:gd name="T11" fmla="*/ 206 h 325"/>
                <a:gd name="T12" fmla="*/ 409 w 497"/>
                <a:gd name="T13" fmla="*/ 204 h 325"/>
                <a:gd name="T14" fmla="*/ 411 w 497"/>
                <a:gd name="T15" fmla="*/ 201 h 325"/>
                <a:gd name="T16" fmla="*/ 413 w 497"/>
                <a:gd name="T17" fmla="*/ 197 h 325"/>
                <a:gd name="T18" fmla="*/ 413 w 497"/>
                <a:gd name="T19" fmla="*/ 194 h 325"/>
                <a:gd name="T20" fmla="*/ 413 w 497"/>
                <a:gd name="T21" fmla="*/ 118 h 325"/>
                <a:gd name="T22" fmla="*/ 399 w 497"/>
                <a:gd name="T23" fmla="*/ 118 h 325"/>
                <a:gd name="T24" fmla="*/ 399 w 497"/>
                <a:gd name="T25" fmla="*/ 86 h 325"/>
                <a:gd name="T26" fmla="*/ 413 w 497"/>
                <a:gd name="T27" fmla="*/ 86 h 325"/>
                <a:gd name="T28" fmla="*/ 447 w 497"/>
                <a:gd name="T29" fmla="*/ 86 h 325"/>
                <a:gd name="T30" fmla="*/ 462 w 497"/>
                <a:gd name="T31" fmla="*/ 86 h 325"/>
                <a:gd name="T32" fmla="*/ 462 w 497"/>
                <a:gd name="T33" fmla="*/ 118 h 325"/>
                <a:gd name="T34" fmla="*/ 447 w 497"/>
                <a:gd name="T35" fmla="*/ 118 h 325"/>
                <a:gd name="T36" fmla="*/ 447 w 497"/>
                <a:gd name="T37" fmla="*/ 194 h 325"/>
                <a:gd name="T38" fmla="*/ 447 w 497"/>
                <a:gd name="T39" fmla="*/ 194 h 325"/>
                <a:gd name="T40" fmla="*/ 446 w 497"/>
                <a:gd name="T41" fmla="*/ 204 h 325"/>
                <a:gd name="T42" fmla="*/ 442 w 497"/>
                <a:gd name="T43" fmla="*/ 212 h 325"/>
                <a:gd name="T44" fmla="*/ 436 w 497"/>
                <a:gd name="T45" fmla="*/ 220 h 325"/>
                <a:gd name="T46" fmla="*/ 430 w 497"/>
                <a:gd name="T47" fmla="*/ 227 h 325"/>
                <a:gd name="T48" fmla="*/ 420 w 497"/>
                <a:gd name="T49" fmla="*/ 232 h 325"/>
                <a:gd name="T50" fmla="*/ 411 w 497"/>
                <a:gd name="T51" fmla="*/ 236 h 325"/>
                <a:gd name="T52" fmla="*/ 399 w 497"/>
                <a:gd name="T53" fmla="*/ 239 h 325"/>
                <a:gd name="T54" fmla="*/ 386 w 497"/>
                <a:gd name="T55" fmla="*/ 239 h 325"/>
                <a:gd name="T56" fmla="*/ 386 w 497"/>
                <a:gd name="T57" fmla="*/ 289 h 325"/>
                <a:gd name="T58" fmla="*/ 497 w 497"/>
                <a:gd name="T59" fmla="*/ 325 h 325"/>
                <a:gd name="T60" fmla="*/ 497 w 497"/>
                <a:gd name="T61" fmla="*/ 0 h 325"/>
                <a:gd name="T62" fmla="*/ 386 w 497"/>
                <a:gd name="T63" fmla="*/ 37 h 325"/>
                <a:gd name="T64" fmla="*/ 0 w 497"/>
                <a:gd name="T65" fmla="*/ 163 h 325"/>
                <a:gd name="T66" fmla="*/ 386 w 497"/>
                <a:gd name="T67" fmla="*/ 289 h 325"/>
                <a:gd name="T68" fmla="*/ 386 w 497"/>
                <a:gd name="T69" fmla="*/ 239 h 325"/>
                <a:gd name="T70" fmla="*/ 386 w 497"/>
                <a:gd name="T71" fmla="*/ 239 h 325"/>
                <a:gd name="T72" fmla="*/ 374 w 497"/>
                <a:gd name="T73" fmla="*/ 239 h 325"/>
                <a:gd name="T74" fmla="*/ 363 w 497"/>
                <a:gd name="T75" fmla="*/ 236 h 325"/>
                <a:gd name="T76" fmla="*/ 353 w 497"/>
                <a:gd name="T77" fmla="*/ 232 h 325"/>
                <a:gd name="T78" fmla="*/ 343 w 497"/>
                <a:gd name="T79" fmla="*/ 227 h 325"/>
                <a:gd name="T80" fmla="*/ 336 w 497"/>
                <a:gd name="T81" fmla="*/ 220 h 325"/>
                <a:gd name="T82" fmla="*/ 331 w 497"/>
                <a:gd name="T83" fmla="*/ 212 h 325"/>
                <a:gd name="T84" fmla="*/ 327 w 497"/>
                <a:gd name="T85" fmla="*/ 204 h 325"/>
                <a:gd name="T86" fmla="*/ 325 w 497"/>
                <a:gd name="T87" fmla="*/ 194 h 325"/>
                <a:gd name="T88" fmla="*/ 325 w 497"/>
                <a:gd name="T89" fmla="*/ 118 h 325"/>
                <a:gd name="T90" fmla="*/ 311 w 497"/>
                <a:gd name="T91" fmla="*/ 118 h 325"/>
                <a:gd name="T92" fmla="*/ 311 w 497"/>
                <a:gd name="T93" fmla="*/ 86 h 325"/>
                <a:gd name="T94" fmla="*/ 325 w 497"/>
                <a:gd name="T95" fmla="*/ 86 h 325"/>
                <a:gd name="T96" fmla="*/ 359 w 497"/>
                <a:gd name="T97" fmla="*/ 86 h 325"/>
                <a:gd name="T98" fmla="*/ 376 w 497"/>
                <a:gd name="T99" fmla="*/ 86 h 325"/>
                <a:gd name="T100" fmla="*/ 376 w 497"/>
                <a:gd name="T101" fmla="*/ 118 h 325"/>
                <a:gd name="T102" fmla="*/ 359 w 497"/>
                <a:gd name="T103" fmla="*/ 118 h 325"/>
                <a:gd name="T104" fmla="*/ 359 w 497"/>
                <a:gd name="T105" fmla="*/ 194 h 325"/>
                <a:gd name="T106" fmla="*/ 359 w 497"/>
                <a:gd name="T107" fmla="*/ 194 h 325"/>
                <a:gd name="T108" fmla="*/ 361 w 497"/>
                <a:gd name="T109" fmla="*/ 197 h 325"/>
                <a:gd name="T110" fmla="*/ 362 w 497"/>
                <a:gd name="T111" fmla="*/ 201 h 325"/>
                <a:gd name="T112" fmla="*/ 365 w 497"/>
                <a:gd name="T113" fmla="*/ 204 h 325"/>
                <a:gd name="T114" fmla="*/ 367 w 497"/>
                <a:gd name="T115" fmla="*/ 206 h 325"/>
                <a:gd name="T116" fmla="*/ 376 w 497"/>
                <a:gd name="T117" fmla="*/ 209 h 325"/>
                <a:gd name="T118" fmla="*/ 386 w 497"/>
                <a:gd name="T119" fmla="*/ 210 h 325"/>
                <a:gd name="T120" fmla="*/ 386 w 497"/>
                <a:gd name="T121" fmla="*/ 3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69"/>
            <p:cNvSpPr>
              <a:spLocks noEditPoints="1"/>
            </p:cNvSpPr>
            <p:nvPr/>
          </p:nvSpPr>
          <p:spPr bwMode="auto">
            <a:xfrm>
              <a:off x="1412534" y="2448736"/>
              <a:ext cx="110140" cy="190155"/>
            </a:xfrm>
            <a:custGeom>
              <a:avLst/>
              <a:gdLst>
                <a:gd name="T0" fmla="*/ 71 w 117"/>
                <a:gd name="T1" fmla="*/ 170 h 202"/>
                <a:gd name="T2" fmla="*/ 80 w 117"/>
                <a:gd name="T3" fmla="*/ 173 h 202"/>
                <a:gd name="T4" fmla="*/ 85 w 117"/>
                <a:gd name="T5" fmla="*/ 181 h 202"/>
                <a:gd name="T6" fmla="*/ 85 w 117"/>
                <a:gd name="T7" fmla="*/ 188 h 202"/>
                <a:gd name="T8" fmla="*/ 80 w 117"/>
                <a:gd name="T9" fmla="*/ 199 h 202"/>
                <a:gd name="T10" fmla="*/ 75 w 117"/>
                <a:gd name="T11" fmla="*/ 202 h 202"/>
                <a:gd name="T12" fmla="*/ 71 w 117"/>
                <a:gd name="T13" fmla="*/ 170 h 202"/>
                <a:gd name="T14" fmla="*/ 71 w 117"/>
                <a:gd name="T15" fmla="*/ 157 h 202"/>
                <a:gd name="T16" fmla="*/ 71 w 117"/>
                <a:gd name="T17" fmla="*/ 68 h 202"/>
                <a:gd name="T18" fmla="*/ 80 w 117"/>
                <a:gd name="T19" fmla="*/ 77 h 202"/>
                <a:gd name="T20" fmla="*/ 85 w 117"/>
                <a:gd name="T21" fmla="*/ 91 h 202"/>
                <a:gd name="T22" fmla="*/ 92 w 117"/>
                <a:gd name="T23" fmla="*/ 116 h 202"/>
                <a:gd name="T24" fmla="*/ 94 w 117"/>
                <a:gd name="T25" fmla="*/ 120 h 202"/>
                <a:gd name="T26" fmla="*/ 100 w 117"/>
                <a:gd name="T27" fmla="*/ 126 h 202"/>
                <a:gd name="T28" fmla="*/ 110 w 117"/>
                <a:gd name="T29" fmla="*/ 127 h 202"/>
                <a:gd name="T30" fmla="*/ 117 w 117"/>
                <a:gd name="T31" fmla="*/ 145 h 202"/>
                <a:gd name="T32" fmla="*/ 66 w 117"/>
                <a:gd name="T33" fmla="*/ 170 h 202"/>
                <a:gd name="T34" fmla="*/ 71 w 117"/>
                <a:gd name="T35" fmla="*/ 170 h 202"/>
                <a:gd name="T36" fmla="*/ 71 w 117"/>
                <a:gd name="T37" fmla="*/ 202 h 202"/>
                <a:gd name="T38" fmla="*/ 61 w 117"/>
                <a:gd name="T39" fmla="*/ 199 h 202"/>
                <a:gd name="T40" fmla="*/ 56 w 117"/>
                <a:gd name="T41" fmla="*/ 189 h 202"/>
                <a:gd name="T42" fmla="*/ 56 w 117"/>
                <a:gd name="T43" fmla="*/ 184 h 202"/>
                <a:gd name="T44" fmla="*/ 61 w 117"/>
                <a:gd name="T45" fmla="*/ 173 h 202"/>
                <a:gd name="T46" fmla="*/ 66 w 117"/>
                <a:gd name="T47" fmla="*/ 170 h 202"/>
                <a:gd name="T48" fmla="*/ 71 w 117"/>
                <a:gd name="T49" fmla="*/ 68 h 202"/>
                <a:gd name="T50" fmla="*/ 60 w 117"/>
                <a:gd name="T51" fmla="*/ 62 h 202"/>
                <a:gd name="T52" fmla="*/ 47 w 117"/>
                <a:gd name="T53" fmla="*/ 61 h 202"/>
                <a:gd name="T54" fmla="*/ 34 w 117"/>
                <a:gd name="T55" fmla="*/ 8 h 202"/>
                <a:gd name="T56" fmla="*/ 29 w 117"/>
                <a:gd name="T57" fmla="*/ 1 h 202"/>
                <a:gd name="T58" fmla="*/ 19 w 117"/>
                <a:gd name="T59" fmla="*/ 0 h 202"/>
                <a:gd name="T60" fmla="*/ 15 w 117"/>
                <a:gd name="T61" fmla="*/ 1 h 202"/>
                <a:gd name="T62" fmla="*/ 10 w 117"/>
                <a:gd name="T63" fmla="*/ 9 h 202"/>
                <a:gd name="T64" fmla="*/ 24 w 117"/>
                <a:gd name="T65" fmla="*/ 66 h 202"/>
                <a:gd name="T66" fmla="*/ 19 w 117"/>
                <a:gd name="T67" fmla="*/ 70 h 202"/>
                <a:gd name="T68" fmla="*/ 11 w 117"/>
                <a:gd name="T69" fmla="*/ 78 h 202"/>
                <a:gd name="T70" fmla="*/ 6 w 117"/>
                <a:gd name="T71" fmla="*/ 91 h 202"/>
                <a:gd name="T72" fmla="*/ 4 w 117"/>
                <a:gd name="T73" fmla="*/ 104 h 202"/>
                <a:gd name="T74" fmla="*/ 6 w 117"/>
                <a:gd name="T75" fmla="*/ 111 h 202"/>
                <a:gd name="T76" fmla="*/ 12 w 117"/>
                <a:gd name="T77" fmla="*/ 138 h 202"/>
                <a:gd name="T78" fmla="*/ 12 w 117"/>
                <a:gd name="T79" fmla="*/ 142 h 202"/>
                <a:gd name="T80" fmla="*/ 10 w 117"/>
                <a:gd name="T81" fmla="*/ 149 h 202"/>
                <a:gd name="T82" fmla="*/ 3 w 117"/>
                <a:gd name="T83" fmla="*/ 156 h 202"/>
                <a:gd name="T84" fmla="*/ 6 w 117"/>
                <a:gd name="T85" fmla="*/ 175 h 202"/>
                <a:gd name="T86" fmla="*/ 71 w 117"/>
                <a:gd name="T87" fmla="*/ 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70"/>
            <p:cNvSpPr>
              <a:spLocks noEditPoints="1"/>
            </p:cNvSpPr>
            <p:nvPr/>
          </p:nvSpPr>
          <p:spPr bwMode="auto">
            <a:xfrm>
              <a:off x="2262583" y="1790724"/>
              <a:ext cx="219338" cy="270171"/>
            </a:xfrm>
            <a:custGeom>
              <a:avLst/>
              <a:gdLst>
                <a:gd name="T0" fmla="*/ 164 w 233"/>
                <a:gd name="T1" fmla="*/ 0 h 287"/>
                <a:gd name="T2" fmla="*/ 233 w 233"/>
                <a:gd name="T3" fmla="*/ 248 h 287"/>
                <a:gd name="T4" fmla="*/ 216 w 233"/>
                <a:gd name="T5" fmla="*/ 280 h 287"/>
                <a:gd name="T6" fmla="*/ 164 w 233"/>
                <a:gd name="T7" fmla="*/ 226 h 287"/>
                <a:gd name="T8" fmla="*/ 179 w 233"/>
                <a:gd name="T9" fmla="*/ 218 h 287"/>
                <a:gd name="T10" fmla="*/ 194 w 233"/>
                <a:gd name="T11" fmla="*/ 191 h 287"/>
                <a:gd name="T12" fmla="*/ 194 w 233"/>
                <a:gd name="T13" fmla="*/ 157 h 287"/>
                <a:gd name="T14" fmla="*/ 178 w 233"/>
                <a:gd name="T15" fmla="*/ 148 h 287"/>
                <a:gd name="T16" fmla="*/ 164 w 233"/>
                <a:gd name="T17" fmla="*/ 118 h 287"/>
                <a:gd name="T18" fmla="*/ 167 w 233"/>
                <a:gd name="T19" fmla="*/ 210 h 287"/>
                <a:gd name="T20" fmla="*/ 180 w 233"/>
                <a:gd name="T21" fmla="*/ 175 h 287"/>
                <a:gd name="T22" fmla="*/ 175 w 233"/>
                <a:gd name="T23" fmla="*/ 160 h 287"/>
                <a:gd name="T24" fmla="*/ 164 w 233"/>
                <a:gd name="T25" fmla="*/ 160 h 287"/>
                <a:gd name="T26" fmla="*/ 133 w 233"/>
                <a:gd name="T27" fmla="*/ 14 h 287"/>
                <a:gd name="T28" fmla="*/ 164 w 233"/>
                <a:gd name="T29" fmla="*/ 118 h 287"/>
                <a:gd name="T30" fmla="*/ 136 w 233"/>
                <a:gd name="T31" fmla="*/ 111 h 287"/>
                <a:gd name="T32" fmla="*/ 133 w 233"/>
                <a:gd name="T33" fmla="*/ 287 h 287"/>
                <a:gd name="T34" fmla="*/ 140 w 233"/>
                <a:gd name="T35" fmla="*/ 224 h 287"/>
                <a:gd name="T36" fmla="*/ 164 w 233"/>
                <a:gd name="T37" fmla="*/ 287 h 287"/>
                <a:gd name="T38" fmla="*/ 153 w 233"/>
                <a:gd name="T39" fmla="*/ 201 h 287"/>
                <a:gd name="T40" fmla="*/ 156 w 233"/>
                <a:gd name="T41" fmla="*/ 210 h 287"/>
                <a:gd name="T42" fmla="*/ 164 w 233"/>
                <a:gd name="T43" fmla="*/ 160 h 287"/>
                <a:gd name="T44" fmla="*/ 96 w 233"/>
                <a:gd name="T45" fmla="*/ 0 h 287"/>
                <a:gd name="T46" fmla="*/ 133 w 233"/>
                <a:gd name="T47" fmla="*/ 110 h 287"/>
                <a:gd name="T48" fmla="*/ 103 w 233"/>
                <a:gd name="T49" fmla="*/ 115 h 287"/>
                <a:gd name="T50" fmla="*/ 96 w 233"/>
                <a:gd name="T51" fmla="*/ 287 h 287"/>
                <a:gd name="T52" fmla="*/ 132 w 233"/>
                <a:gd name="T53" fmla="*/ 198 h 287"/>
                <a:gd name="T54" fmla="*/ 133 w 233"/>
                <a:gd name="T55" fmla="*/ 218 h 287"/>
                <a:gd name="T56" fmla="*/ 101 w 233"/>
                <a:gd name="T57" fmla="*/ 169 h 287"/>
                <a:gd name="T58" fmla="*/ 96 w 233"/>
                <a:gd name="T59" fmla="*/ 160 h 287"/>
                <a:gd name="T60" fmla="*/ 96 w 233"/>
                <a:gd name="T61" fmla="*/ 133 h 287"/>
                <a:gd name="T62" fmla="*/ 82 w 233"/>
                <a:gd name="T63" fmla="*/ 14 h 287"/>
                <a:gd name="T64" fmla="*/ 96 w 233"/>
                <a:gd name="T65" fmla="*/ 121 h 287"/>
                <a:gd name="T66" fmla="*/ 82 w 233"/>
                <a:gd name="T67" fmla="*/ 50 h 287"/>
                <a:gd name="T68" fmla="*/ 82 w 233"/>
                <a:gd name="T69" fmla="*/ 164 h 287"/>
                <a:gd name="T70" fmla="*/ 96 w 233"/>
                <a:gd name="T71" fmla="*/ 226 h 287"/>
                <a:gd name="T72" fmla="*/ 90 w 233"/>
                <a:gd name="T73" fmla="*/ 144 h 287"/>
                <a:gd name="T74" fmla="*/ 40 w 233"/>
                <a:gd name="T75" fmla="*/ 0 h 287"/>
                <a:gd name="T76" fmla="*/ 27 w 233"/>
                <a:gd name="T77" fmla="*/ 15 h 287"/>
                <a:gd name="T78" fmla="*/ 17 w 233"/>
                <a:gd name="T79" fmla="*/ 31 h 287"/>
                <a:gd name="T80" fmla="*/ 82 w 233"/>
                <a:gd name="T81" fmla="*/ 50 h 287"/>
                <a:gd name="T82" fmla="*/ 61 w 233"/>
                <a:gd name="T83" fmla="*/ 155 h 287"/>
                <a:gd name="T84" fmla="*/ 38 w 233"/>
                <a:gd name="T85" fmla="*/ 160 h 287"/>
                <a:gd name="T86" fmla="*/ 29 w 233"/>
                <a:gd name="T87" fmla="*/ 174 h 287"/>
                <a:gd name="T88" fmla="*/ 40 w 233"/>
                <a:gd name="T89" fmla="*/ 183 h 287"/>
                <a:gd name="T90" fmla="*/ 46 w 233"/>
                <a:gd name="T91" fmla="*/ 179 h 287"/>
                <a:gd name="T92" fmla="*/ 45 w 233"/>
                <a:gd name="T93" fmla="*/ 172 h 287"/>
                <a:gd name="T94" fmla="*/ 57 w 233"/>
                <a:gd name="T95" fmla="*/ 164 h 287"/>
                <a:gd name="T96" fmla="*/ 48 w 233"/>
                <a:gd name="T97" fmla="*/ 195 h 287"/>
                <a:gd name="T98" fmla="*/ 41 w 233"/>
                <a:gd name="T99" fmla="*/ 233 h 287"/>
                <a:gd name="T100" fmla="*/ 53 w 233"/>
                <a:gd name="T101" fmla="*/ 244 h 287"/>
                <a:gd name="T102" fmla="*/ 60 w 233"/>
                <a:gd name="T103" fmla="*/ 236 h 287"/>
                <a:gd name="T104" fmla="*/ 73 w 233"/>
                <a:gd name="T105" fmla="*/ 179 h 287"/>
                <a:gd name="T106" fmla="*/ 40 w 233"/>
                <a:gd name="T107" fmla="*/ 287 h 287"/>
                <a:gd name="T108" fmla="*/ 13 w 233"/>
                <a:gd name="T109" fmla="*/ 275 h 287"/>
                <a:gd name="T110" fmla="*/ 0 w 233"/>
                <a:gd name="T111" fmla="*/ 39 h 287"/>
                <a:gd name="T112" fmla="*/ 13 w 233"/>
                <a:gd name="T113" fmla="*/ 12 h 287"/>
                <a:gd name="T114" fmla="*/ 40 w 233"/>
                <a:gd name="T11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71"/>
            <p:cNvSpPr>
              <a:spLocks noEditPoints="1"/>
            </p:cNvSpPr>
            <p:nvPr/>
          </p:nvSpPr>
          <p:spPr bwMode="auto">
            <a:xfrm>
              <a:off x="1722243" y="2074074"/>
              <a:ext cx="333242" cy="335125"/>
            </a:xfrm>
            <a:custGeom>
              <a:avLst/>
              <a:gdLst>
                <a:gd name="T0" fmla="*/ 337 w 354"/>
                <a:gd name="T1" fmla="*/ 299 h 356"/>
                <a:gd name="T2" fmla="*/ 352 w 354"/>
                <a:gd name="T3" fmla="*/ 91 h 356"/>
                <a:gd name="T4" fmla="*/ 339 w 354"/>
                <a:gd name="T5" fmla="*/ 154 h 356"/>
                <a:gd name="T6" fmla="*/ 333 w 354"/>
                <a:gd name="T7" fmla="*/ 150 h 356"/>
                <a:gd name="T8" fmla="*/ 333 w 354"/>
                <a:gd name="T9" fmla="*/ 206 h 356"/>
                <a:gd name="T10" fmla="*/ 289 w 354"/>
                <a:gd name="T11" fmla="*/ 221 h 356"/>
                <a:gd name="T12" fmla="*/ 306 w 354"/>
                <a:gd name="T13" fmla="*/ 244 h 356"/>
                <a:gd name="T14" fmla="*/ 283 w 354"/>
                <a:gd name="T15" fmla="*/ 267 h 356"/>
                <a:gd name="T16" fmla="*/ 306 w 354"/>
                <a:gd name="T17" fmla="*/ 338 h 356"/>
                <a:gd name="T18" fmla="*/ 283 w 354"/>
                <a:gd name="T19" fmla="*/ 59 h 356"/>
                <a:gd name="T20" fmla="*/ 317 w 354"/>
                <a:gd name="T21" fmla="*/ 59 h 356"/>
                <a:gd name="T22" fmla="*/ 271 w 354"/>
                <a:gd name="T23" fmla="*/ 47 h 356"/>
                <a:gd name="T24" fmla="*/ 263 w 354"/>
                <a:gd name="T25" fmla="*/ 12 h 356"/>
                <a:gd name="T26" fmla="*/ 272 w 354"/>
                <a:gd name="T27" fmla="*/ 223 h 356"/>
                <a:gd name="T28" fmla="*/ 283 w 354"/>
                <a:gd name="T29" fmla="*/ 68 h 356"/>
                <a:gd name="T30" fmla="*/ 272 w 354"/>
                <a:gd name="T31" fmla="*/ 264 h 356"/>
                <a:gd name="T32" fmla="*/ 274 w 354"/>
                <a:gd name="T33" fmla="*/ 356 h 356"/>
                <a:gd name="T34" fmla="*/ 263 w 354"/>
                <a:gd name="T35" fmla="*/ 28 h 356"/>
                <a:gd name="T36" fmla="*/ 259 w 354"/>
                <a:gd name="T37" fmla="*/ 50 h 356"/>
                <a:gd name="T38" fmla="*/ 236 w 354"/>
                <a:gd name="T39" fmla="*/ 50 h 356"/>
                <a:gd name="T40" fmla="*/ 230 w 354"/>
                <a:gd name="T41" fmla="*/ 28 h 356"/>
                <a:gd name="T42" fmla="*/ 263 w 354"/>
                <a:gd name="T43" fmla="*/ 68 h 356"/>
                <a:gd name="T44" fmla="*/ 263 w 354"/>
                <a:gd name="T45" fmla="*/ 231 h 356"/>
                <a:gd name="T46" fmla="*/ 228 w 354"/>
                <a:gd name="T47" fmla="*/ 269 h 356"/>
                <a:gd name="T48" fmla="*/ 228 w 354"/>
                <a:gd name="T49" fmla="*/ 216 h 356"/>
                <a:gd name="T50" fmla="*/ 263 w 354"/>
                <a:gd name="T51" fmla="*/ 348 h 356"/>
                <a:gd name="T52" fmla="*/ 228 w 354"/>
                <a:gd name="T53" fmla="*/ 28 h 356"/>
                <a:gd name="T54" fmla="*/ 225 w 354"/>
                <a:gd name="T55" fmla="*/ 49 h 356"/>
                <a:gd name="T56" fmla="*/ 228 w 354"/>
                <a:gd name="T57" fmla="*/ 4 h 356"/>
                <a:gd name="T58" fmla="*/ 179 w 354"/>
                <a:gd name="T59" fmla="*/ 68 h 356"/>
                <a:gd name="T60" fmla="*/ 228 w 354"/>
                <a:gd name="T61" fmla="*/ 216 h 356"/>
                <a:gd name="T62" fmla="*/ 228 w 354"/>
                <a:gd name="T63" fmla="*/ 299 h 356"/>
                <a:gd name="T64" fmla="*/ 133 w 354"/>
                <a:gd name="T65" fmla="*/ 43 h 356"/>
                <a:gd name="T66" fmla="*/ 126 w 354"/>
                <a:gd name="T67" fmla="*/ 4 h 356"/>
                <a:gd name="T68" fmla="*/ 179 w 354"/>
                <a:gd name="T69" fmla="*/ 68 h 356"/>
                <a:gd name="T70" fmla="*/ 179 w 354"/>
                <a:gd name="T71" fmla="*/ 242 h 356"/>
                <a:gd name="T72" fmla="*/ 171 w 354"/>
                <a:gd name="T73" fmla="*/ 162 h 356"/>
                <a:gd name="T74" fmla="*/ 115 w 354"/>
                <a:gd name="T75" fmla="*/ 31 h 356"/>
                <a:gd name="T76" fmla="*/ 123 w 354"/>
                <a:gd name="T77" fmla="*/ 50 h 356"/>
                <a:gd name="T78" fmla="*/ 100 w 354"/>
                <a:gd name="T79" fmla="*/ 43 h 356"/>
                <a:gd name="T80" fmla="*/ 90 w 354"/>
                <a:gd name="T81" fmla="*/ 12 h 356"/>
                <a:gd name="T82" fmla="*/ 126 w 354"/>
                <a:gd name="T83" fmla="*/ 96 h 356"/>
                <a:gd name="T84" fmla="*/ 90 w 354"/>
                <a:gd name="T85" fmla="*/ 256 h 356"/>
                <a:gd name="T86" fmla="*/ 126 w 354"/>
                <a:gd name="T87" fmla="*/ 162 h 356"/>
                <a:gd name="T88" fmla="*/ 90 w 354"/>
                <a:gd name="T89" fmla="*/ 348 h 356"/>
                <a:gd name="T90" fmla="*/ 79 w 354"/>
                <a:gd name="T91" fmla="*/ 39 h 356"/>
                <a:gd name="T92" fmla="*/ 71 w 354"/>
                <a:gd name="T93" fmla="*/ 20 h 356"/>
                <a:gd name="T94" fmla="*/ 90 w 354"/>
                <a:gd name="T95" fmla="*/ 162 h 356"/>
                <a:gd name="T96" fmla="*/ 90 w 354"/>
                <a:gd name="T97" fmla="*/ 68 h 356"/>
                <a:gd name="T98" fmla="*/ 81 w 354"/>
                <a:gd name="T99" fmla="*/ 264 h 356"/>
                <a:gd name="T100" fmla="*/ 84 w 354"/>
                <a:gd name="T101" fmla="*/ 353 h 356"/>
                <a:gd name="T102" fmla="*/ 37 w 354"/>
                <a:gd name="T103" fmla="*/ 59 h 356"/>
                <a:gd name="T104" fmla="*/ 71 w 354"/>
                <a:gd name="T105" fmla="*/ 20 h 356"/>
                <a:gd name="T106" fmla="*/ 54 w 354"/>
                <a:gd name="T107" fmla="*/ 227 h 356"/>
                <a:gd name="T108" fmla="*/ 50 w 354"/>
                <a:gd name="T109" fmla="*/ 257 h 356"/>
                <a:gd name="T110" fmla="*/ 16 w 354"/>
                <a:gd name="T111" fmla="*/ 299 h 356"/>
                <a:gd name="T112" fmla="*/ 71 w 354"/>
                <a:gd name="T113" fmla="*/ 68 h 356"/>
                <a:gd name="T114" fmla="*/ 49 w 354"/>
                <a:gd name="T115" fmla="*/ 345 h 356"/>
                <a:gd name="T116" fmla="*/ 20 w 354"/>
                <a:gd name="T117" fmla="*/ 150 h 356"/>
                <a:gd name="T118" fmla="*/ 16 w 354"/>
                <a:gd name="T119" fmla="*/ 154 h 356"/>
                <a:gd name="T120" fmla="*/ 0 w 354"/>
                <a:gd name="T121" fmla="*/ 95 h 356"/>
                <a:gd name="T122" fmla="*/ 16 w 354"/>
                <a:gd name="T123" fmla="*/ 96 h 356"/>
                <a:gd name="T124" fmla="*/ 16 w 354"/>
                <a:gd name="T125" fmla="*/ 21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72"/>
            <p:cNvSpPr>
              <a:spLocks noEditPoints="1"/>
            </p:cNvSpPr>
            <p:nvPr/>
          </p:nvSpPr>
          <p:spPr bwMode="auto">
            <a:xfrm>
              <a:off x="1968879" y="2504276"/>
              <a:ext cx="375604" cy="286174"/>
            </a:xfrm>
            <a:custGeom>
              <a:avLst/>
              <a:gdLst>
                <a:gd name="T0" fmla="*/ 396 w 399"/>
                <a:gd name="T1" fmla="*/ 285 h 304"/>
                <a:gd name="T2" fmla="*/ 390 w 399"/>
                <a:gd name="T3" fmla="*/ 10 h 304"/>
                <a:gd name="T4" fmla="*/ 349 w 399"/>
                <a:gd name="T5" fmla="*/ 22 h 304"/>
                <a:gd name="T6" fmla="*/ 376 w 399"/>
                <a:gd name="T7" fmla="*/ 48 h 304"/>
                <a:gd name="T8" fmla="*/ 360 w 399"/>
                <a:gd name="T9" fmla="*/ 281 h 304"/>
                <a:gd name="T10" fmla="*/ 304 w 399"/>
                <a:gd name="T11" fmla="*/ 256 h 304"/>
                <a:gd name="T12" fmla="*/ 345 w 399"/>
                <a:gd name="T13" fmla="*/ 42 h 304"/>
                <a:gd name="T14" fmla="*/ 357 w 399"/>
                <a:gd name="T15" fmla="*/ 251 h 304"/>
                <a:gd name="T16" fmla="*/ 254 w 399"/>
                <a:gd name="T17" fmla="*/ 22 h 304"/>
                <a:gd name="T18" fmla="*/ 254 w 399"/>
                <a:gd name="T19" fmla="*/ 304 h 304"/>
                <a:gd name="T20" fmla="*/ 254 w 399"/>
                <a:gd name="T21" fmla="*/ 264 h 304"/>
                <a:gd name="T22" fmla="*/ 277 w 399"/>
                <a:gd name="T23" fmla="*/ 167 h 304"/>
                <a:gd name="T24" fmla="*/ 274 w 399"/>
                <a:gd name="T25" fmla="*/ 133 h 304"/>
                <a:gd name="T26" fmla="*/ 273 w 399"/>
                <a:gd name="T27" fmla="*/ 109 h 304"/>
                <a:gd name="T28" fmla="*/ 254 w 399"/>
                <a:gd name="T29" fmla="*/ 41 h 304"/>
                <a:gd name="T30" fmla="*/ 260 w 399"/>
                <a:gd name="T31" fmla="*/ 171 h 304"/>
                <a:gd name="T32" fmla="*/ 254 w 399"/>
                <a:gd name="T33" fmla="*/ 137 h 304"/>
                <a:gd name="T34" fmla="*/ 257 w 399"/>
                <a:gd name="T35" fmla="*/ 103 h 304"/>
                <a:gd name="T36" fmla="*/ 200 w 399"/>
                <a:gd name="T37" fmla="*/ 0 h 304"/>
                <a:gd name="T38" fmla="*/ 200 w 399"/>
                <a:gd name="T39" fmla="*/ 282 h 304"/>
                <a:gd name="T40" fmla="*/ 241 w 399"/>
                <a:gd name="T41" fmla="*/ 93 h 304"/>
                <a:gd name="T42" fmla="*/ 226 w 399"/>
                <a:gd name="T43" fmla="*/ 121 h 304"/>
                <a:gd name="T44" fmla="*/ 230 w 399"/>
                <a:gd name="T45" fmla="*/ 144 h 304"/>
                <a:gd name="T46" fmla="*/ 232 w 399"/>
                <a:gd name="T47" fmla="*/ 178 h 304"/>
                <a:gd name="T48" fmla="*/ 200 w 399"/>
                <a:gd name="T49" fmla="*/ 186 h 304"/>
                <a:gd name="T50" fmla="*/ 254 w 399"/>
                <a:gd name="T51" fmla="*/ 41 h 304"/>
                <a:gd name="T52" fmla="*/ 242 w 399"/>
                <a:gd name="T53" fmla="*/ 103 h 304"/>
                <a:gd name="T54" fmla="*/ 251 w 399"/>
                <a:gd name="T55" fmla="*/ 128 h 304"/>
                <a:gd name="T56" fmla="*/ 251 w 399"/>
                <a:gd name="T57" fmla="*/ 136 h 304"/>
                <a:gd name="T58" fmla="*/ 246 w 399"/>
                <a:gd name="T59" fmla="*/ 170 h 304"/>
                <a:gd name="T60" fmla="*/ 135 w 399"/>
                <a:gd name="T61" fmla="*/ 22 h 304"/>
                <a:gd name="T62" fmla="*/ 135 w 399"/>
                <a:gd name="T63" fmla="*/ 304 h 304"/>
                <a:gd name="T64" fmla="*/ 173 w 399"/>
                <a:gd name="T65" fmla="*/ 178 h 304"/>
                <a:gd name="T66" fmla="*/ 139 w 399"/>
                <a:gd name="T67" fmla="*/ 213 h 304"/>
                <a:gd name="T68" fmla="*/ 162 w 399"/>
                <a:gd name="T69" fmla="*/ 183 h 304"/>
                <a:gd name="T70" fmla="*/ 148 w 399"/>
                <a:gd name="T71" fmla="*/ 153 h 304"/>
                <a:gd name="T72" fmla="*/ 136 w 399"/>
                <a:gd name="T73" fmla="*/ 126 h 304"/>
                <a:gd name="T74" fmla="*/ 143 w 399"/>
                <a:gd name="T75" fmla="*/ 136 h 304"/>
                <a:gd name="T76" fmla="*/ 150 w 399"/>
                <a:gd name="T77" fmla="*/ 122 h 304"/>
                <a:gd name="T78" fmla="*/ 200 w 399"/>
                <a:gd name="T79" fmla="*/ 41 h 304"/>
                <a:gd name="T80" fmla="*/ 147 w 399"/>
                <a:gd name="T81" fmla="*/ 193 h 304"/>
                <a:gd name="T82" fmla="*/ 139 w 399"/>
                <a:gd name="T83" fmla="*/ 164 h 304"/>
                <a:gd name="T84" fmla="*/ 25 w 399"/>
                <a:gd name="T85" fmla="*/ 2 h 304"/>
                <a:gd name="T86" fmla="*/ 0 w 399"/>
                <a:gd name="T87" fmla="*/ 273 h 304"/>
                <a:gd name="T88" fmla="*/ 25 w 399"/>
                <a:gd name="T89" fmla="*/ 304 h 304"/>
                <a:gd name="T90" fmla="*/ 40 w 399"/>
                <a:gd name="T91" fmla="*/ 281 h 304"/>
                <a:gd name="T92" fmla="*/ 24 w 399"/>
                <a:gd name="T93" fmla="*/ 48 h 304"/>
                <a:gd name="T94" fmla="*/ 50 w 399"/>
                <a:gd name="T95" fmla="*/ 22 h 304"/>
                <a:gd name="T96" fmla="*/ 124 w 399"/>
                <a:gd name="T97" fmla="*/ 125 h 304"/>
                <a:gd name="T98" fmla="*/ 106 w 399"/>
                <a:gd name="T99" fmla="*/ 175 h 304"/>
                <a:gd name="T100" fmla="*/ 117 w 399"/>
                <a:gd name="T101" fmla="*/ 209 h 304"/>
                <a:gd name="T102" fmla="*/ 54 w 399"/>
                <a:gd name="T103" fmla="*/ 262 h 304"/>
                <a:gd name="T104" fmla="*/ 43 w 399"/>
                <a:gd name="T105" fmla="*/ 53 h 304"/>
                <a:gd name="T106" fmla="*/ 135 w 399"/>
                <a:gd name="T107" fmla="*/ 156 h 304"/>
                <a:gd name="T108" fmla="*/ 131 w 399"/>
                <a:gd name="T109" fmla="*/ 176 h 304"/>
                <a:gd name="T110" fmla="*/ 128 w 399"/>
                <a:gd name="T111" fmla="*/ 199 h 304"/>
                <a:gd name="T112" fmla="*/ 127 w 399"/>
                <a:gd name="T113" fmla="*/ 1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66" name="组合 265"/>
            <p:cNvGrpSpPr/>
            <p:nvPr/>
          </p:nvGrpSpPr>
          <p:grpSpPr>
            <a:xfrm>
              <a:off x="2098786" y="2063717"/>
              <a:ext cx="124260" cy="118612"/>
              <a:chOff x="3092451" y="2336800"/>
              <a:chExt cx="209550" cy="200025"/>
            </a:xfrm>
            <a:grpFill/>
          </p:grpSpPr>
          <p:sp>
            <p:nvSpPr>
              <p:cNvPr id="267" name="Freeform 173"/>
              <p:cNvSpPr/>
              <p:nvPr/>
            </p:nvSpPr>
            <p:spPr bwMode="auto">
              <a:xfrm>
                <a:off x="3092451" y="2378075"/>
                <a:ext cx="209550" cy="158750"/>
              </a:xfrm>
              <a:custGeom>
                <a:avLst/>
                <a:gdLst>
                  <a:gd name="T0" fmla="*/ 39 w 132"/>
                  <a:gd name="T1" fmla="*/ 0 h 100"/>
                  <a:gd name="T2" fmla="*/ 39 w 132"/>
                  <a:gd name="T3" fmla="*/ 0 h 100"/>
                  <a:gd name="T4" fmla="*/ 47 w 132"/>
                  <a:gd name="T5" fmla="*/ 0 h 100"/>
                  <a:gd name="T6" fmla="*/ 54 w 132"/>
                  <a:gd name="T7" fmla="*/ 2 h 100"/>
                  <a:gd name="T8" fmla="*/ 61 w 132"/>
                  <a:gd name="T9" fmla="*/ 5 h 100"/>
                  <a:gd name="T10" fmla="*/ 66 w 132"/>
                  <a:gd name="T11" fmla="*/ 9 h 100"/>
                  <a:gd name="T12" fmla="*/ 66 w 132"/>
                  <a:gd name="T13" fmla="*/ 9 h 100"/>
                  <a:gd name="T14" fmla="*/ 71 w 132"/>
                  <a:gd name="T15" fmla="*/ 5 h 100"/>
                  <a:gd name="T16" fmla="*/ 78 w 132"/>
                  <a:gd name="T17" fmla="*/ 2 h 100"/>
                  <a:gd name="T18" fmla="*/ 85 w 132"/>
                  <a:gd name="T19" fmla="*/ 0 h 100"/>
                  <a:gd name="T20" fmla="*/ 93 w 132"/>
                  <a:gd name="T21" fmla="*/ 0 h 100"/>
                  <a:gd name="T22" fmla="*/ 93 w 132"/>
                  <a:gd name="T23" fmla="*/ 0 h 100"/>
                  <a:gd name="T24" fmla="*/ 101 w 132"/>
                  <a:gd name="T25" fmla="*/ 0 h 100"/>
                  <a:gd name="T26" fmla="*/ 108 w 132"/>
                  <a:gd name="T27" fmla="*/ 2 h 100"/>
                  <a:gd name="T28" fmla="*/ 115 w 132"/>
                  <a:gd name="T29" fmla="*/ 6 h 100"/>
                  <a:gd name="T30" fmla="*/ 120 w 132"/>
                  <a:gd name="T31" fmla="*/ 11 h 100"/>
                  <a:gd name="T32" fmla="*/ 126 w 132"/>
                  <a:gd name="T33" fmla="*/ 16 h 100"/>
                  <a:gd name="T34" fmla="*/ 130 w 132"/>
                  <a:gd name="T35" fmla="*/ 23 h 100"/>
                  <a:gd name="T36" fmla="*/ 131 w 132"/>
                  <a:gd name="T37" fmla="*/ 31 h 100"/>
                  <a:gd name="T38" fmla="*/ 132 w 132"/>
                  <a:gd name="T39" fmla="*/ 38 h 100"/>
                  <a:gd name="T40" fmla="*/ 132 w 132"/>
                  <a:gd name="T41" fmla="*/ 38 h 100"/>
                  <a:gd name="T42" fmla="*/ 131 w 132"/>
                  <a:gd name="T43" fmla="*/ 47 h 100"/>
                  <a:gd name="T44" fmla="*/ 128 w 132"/>
                  <a:gd name="T45" fmla="*/ 58 h 100"/>
                  <a:gd name="T46" fmla="*/ 123 w 132"/>
                  <a:gd name="T47" fmla="*/ 69 h 100"/>
                  <a:gd name="T48" fmla="*/ 116 w 132"/>
                  <a:gd name="T49" fmla="*/ 78 h 100"/>
                  <a:gd name="T50" fmla="*/ 107 w 132"/>
                  <a:gd name="T51" fmla="*/ 86 h 100"/>
                  <a:gd name="T52" fmla="*/ 94 w 132"/>
                  <a:gd name="T53" fmla="*/ 93 h 100"/>
                  <a:gd name="T54" fmla="*/ 88 w 132"/>
                  <a:gd name="T55" fmla="*/ 96 h 100"/>
                  <a:gd name="T56" fmla="*/ 81 w 132"/>
                  <a:gd name="T57" fmla="*/ 99 h 100"/>
                  <a:gd name="T58" fmla="*/ 73 w 132"/>
                  <a:gd name="T59" fmla="*/ 99 h 100"/>
                  <a:gd name="T60" fmla="*/ 63 w 132"/>
                  <a:gd name="T61" fmla="*/ 100 h 100"/>
                  <a:gd name="T62" fmla="*/ 63 w 132"/>
                  <a:gd name="T63" fmla="*/ 100 h 100"/>
                  <a:gd name="T64" fmla="*/ 55 w 132"/>
                  <a:gd name="T65" fmla="*/ 99 h 100"/>
                  <a:gd name="T66" fmla="*/ 47 w 132"/>
                  <a:gd name="T67" fmla="*/ 97 h 100"/>
                  <a:gd name="T68" fmla="*/ 39 w 132"/>
                  <a:gd name="T69" fmla="*/ 96 h 100"/>
                  <a:gd name="T70" fmla="*/ 32 w 132"/>
                  <a:gd name="T71" fmla="*/ 93 h 100"/>
                  <a:gd name="T72" fmla="*/ 27 w 132"/>
                  <a:gd name="T73" fmla="*/ 90 h 100"/>
                  <a:gd name="T74" fmla="*/ 21 w 132"/>
                  <a:gd name="T75" fmla="*/ 86 h 100"/>
                  <a:gd name="T76" fmla="*/ 13 w 132"/>
                  <a:gd name="T77" fmla="*/ 77 h 100"/>
                  <a:gd name="T78" fmla="*/ 6 w 132"/>
                  <a:gd name="T79" fmla="*/ 67 h 100"/>
                  <a:gd name="T80" fmla="*/ 2 w 132"/>
                  <a:gd name="T81" fmla="*/ 57 h 100"/>
                  <a:gd name="T82" fmla="*/ 0 w 132"/>
                  <a:gd name="T83" fmla="*/ 47 h 100"/>
                  <a:gd name="T84" fmla="*/ 0 w 132"/>
                  <a:gd name="T85" fmla="*/ 38 h 100"/>
                  <a:gd name="T86" fmla="*/ 0 w 132"/>
                  <a:gd name="T87" fmla="*/ 38 h 100"/>
                  <a:gd name="T88" fmla="*/ 0 w 132"/>
                  <a:gd name="T89" fmla="*/ 31 h 100"/>
                  <a:gd name="T90" fmla="*/ 2 w 132"/>
                  <a:gd name="T91" fmla="*/ 23 h 100"/>
                  <a:gd name="T92" fmla="*/ 6 w 132"/>
                  <a:gd name="T93" fmla="*/ 16 h 100"/>
                  <a:gd name="T94" fmla="*/ 12 w 132"/>
                  <a:gd name="T95" fmla="*/ 11 h 100"/>
                  <a:gd name="T96" fmla="*/ 17 w 132"/>
                  <a:gd name="T97" fmla="*/ 6 h 100"/>
                  <a:gd name="T98" fmla="*/ 24 w 132"/>
                  <a:gd name="T99" fmla="*/ 2 h 100"/>
                  <a:gd name="T100" fmla="*/ 31 w 132"/>
                  <a:gd name="T101" fmla="*/ 0 h 100"/>
                  <a:gd name="T102" fmla="*/ 39 w 132"/>
                  <a:gd name="T103" fmla="*/ 0 h 100"/>
                  <a:gd name="T104" fmla="*/ 39 w 132"/>
                  <a:gd name="T10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74"/>
              <p:cNvSpPr/>
              <p:nvPr/>
            </p:nvSpPr>
            <p:spPr bwMode="auto">
              <a:xfrm>
                <a:off x="3149601" y="2336800"/>
                <a:ext cx="52388" cy="73025"/>
              </a:xfrm>
              <a:custGeom>
                <a:avLst/>
                <a:gdLst>
                  <a:gd name="T0" fmla="*/ 29 w 33"/>
                  <a:gd name="T1" fmla="*/ 46 h 46"/>
                  <a:gd name="T2" fmla="*/ 29 w 33"/>
                  <a:gd name="T3" fmla="*/ 46 h 46"/>
                  <a:gd name="T4" fmla="*/ 31 w 33"/>
                  <a:gd name="T5" fmla="*/ 39 h 46"/>
                  <a:gd name="T6" fmla="*/ 33 w 33"/>
                  <a:gd name="T7" fmla="*/ 34 h 46"/>
                  <a:gd name="T8" fmla="*/ 33 w 33"/>
                  <a:gd name="T9" fmla="*/ 27 h 46"/>
                  <a:gd name="T10" fmla="*/ 33 w 33"/>
                  <a:gd name="T11" fmla="*/ 22 h 46"/>
                  <a:gd name="T12" fmla="*/ 30 w 33"/>
                  <a:gd name="T13" fmla="*/ 15 h 46"/>
                  <a:gd name="T14" fmla="*/ 27 w 33"/>
                  <a:gd name="T15" fmla="*/ 9 h 46"/>
                  <a:gd name="T16" fmla="*/ 25 w 33"/>
                  <a:gd name="T17" fmla="*/ 4 h 46"/>
                  <a:gd name="T18" fmla="*/ 19 w 33"/>
                  <a:gd name="T19" fmla="*/ 0 h 46"/>
                  <a:gd name="T20" fmla="*/ 0 w 33"/>
                  <a:gd name="T21" fmla="*/ 3 h 46"/>
                  <a:gd name="T22" fmla="*/ 0 w 33"/>
                  <a:gd name="T23" fmla="*/ 3 h 46"/>
                  <a:gd name="T24" fmla="*/ 12 w 33"/>
                  <a:gd name="T25" fmla="*/ 11 h 46"/>
                  <a:gd name="T26" fmla="*/ 18 w 33"/>
                  <a:gd name="T27" fmla="*/ 15 h 46"/>
                  <a:gd name="T28" fmla="*/ 22 w 33"/>
                  <a:gd name="T29" fmla="*/ 19 h 46"/>
                  <a:gd name="T30" fmla="*/ 25 w 33"/>
                  <a:gd name="T31" fmla="*/ 24 h 46"/>
                  <a:gd name="T32" fmla="*/ 27 w 33"/>
                  <a:gd name="T33" fmla="*/ 31 h 46"/>
                  <a:gd name="T34" fmla="*/ 29 w 33"/>
                  <a:gd name="T35" fmla="*/ 38 h 46"/>
                  <a:gd name="T36" fmla="*/ 29 w 33"/>
                  <a:gd name="T37" fmla="*/ 46 h 46"/>
                  <a:gd name="T38" fmla="*/ 29 w 33"/>
                  <a:gd name="T3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9" name="Freeform 175"/>
            <p:cNvSpPr>
              <a:spLocks noEditPoints="1"/>
            </p:cNvSpPr>
            <p:nvPr/>
          </p:nvSpPr>
          <p:spPr bwMode="auto">
            <a:xfrm>
              <a:off x="2230577" y="2847872"/>
              <a:ext cx="128967" cy="179800"/>
            </a:xfrm>
            <a:custGeom>
              <a:avLst/>
              <a:gdLst>
                <a:gd name="T0" fmla="*/ 125 w 137"/>
                <a:gd name="T1" fmla="*/ 55 h 191"/>
                <a:gd name="T2" fmla="*/ 126 w 137"/>
                <a:gd name="T3" fmla="*/ 51 h 191"/>
                <a:gd name="T4" fmla="*/ 133 w 137"/>
                <a:gd name="T5" fmla="*/ 34 h 191"/>
                <a:gd name="T6" fmla="*/ 136 w 137"/>
                <a:gd name="T7" fmla="*/ 29 h 191"/>
                <a:gd name="T8" fmla="*/ 137 w 137"/>
                <a:gd name="T9" fmla="*/ 21 h 191"/>
                <a:gd name="T10" fmla="*/ 136 w 137"/>
                <a:gd name="T11" fmla="*/ 13 h 191"/>
                <a:gd name="T12" fmla="*/ 132 w 137"/>
                <a:gd name="T13" fmla="*/ 6 h 191"/>
                <a:gd name="T14" fmla="*/ 128 w 137"/>
                <a:gd name="T15" fmla="*/ 4 h 191"/>
                <a:gd name="T16" fmla="*/ 116 w 137"/>
                <a:gd name="T17" fmla="*/ 0 h 191"/>
                <a:gd name="T18" fmla="*/ 103 w 137"/>
                <a:gd name="T19" fmla="*/ 4 h 191"/>
                <a:gd name="T20" fmla="*/ 113 w 137"/>
                <a:gd name="T21" fmla="*/ 39 h 191"/>
                <a:gd name="T22" fmla="*/ 103 w 137"/>
                <a:gd name="T23" fmla="*/ 59 h 191"/>
                <a:gd name="T24" fmla="*/ 110 w 137"/>
                <a:gd name="T25" fmla="*/ 48 h 191"/>
                <a:gd name="T26" fmla="*/ 110 w 137"/>
                <a:gd name="T27" fmla="*/ 42 h 191"/>
                <a:gd name="T28" fmla="*/ 120 w 137"/>
                <a:gd name="T29" fmla="*/ 48 h 191"/>
                <a:gd name="T30" fmla="*/ 121 w 137"/>
                <a:gd name="T31" fmla="*/ 52 h 191"/>
                <a:gd name="T32" fmla="*/ 121 w 137"/>
                <a:gd name="T33" fmla="*/ 57 h 191"/>
                <a:gd name="T34" fmla="*/ 103 w 137"/>
                <a:gd name="T35" fmla="*/ 89 h 191"/>
                <a:gd name="T36" fmla="*/ 97 w 137"/>
                <a:gd name="T37" fmla="*/ 93 h 191"/>
                <a:gd name="T38" fmla="*/ 99 w 137"/>
                <a:gd name="T39" fmla="*/ 92 h 191"/>
                <a:gd name="T40" fmla="*/ 103 w 137"/>
                <a:gd name="T41" fmla="*/ 89 h 191"/>
                <a:gd name="T42" fmla="*/ 101 w 137"/>
                <a:gd name="T43" fmla="*/ 85 h 191"/>
                <a:gd name="T44" fmla="*/ 99 w 137"/>
                <a:gd name="T45" fmla="*/ 86 h 191"/>
                <a:gd name="T46" fmla="*/ 95 w 137"/>
                <a:gd name="T47" fmla="*/ 88 h 191"/>
                <a:gd name="T48" fmla="*/ 84 w 137"/>
                <a:gd name="T49" fmla="*/ 81 h 191"/>
                <a:gd name="T50" fmla="*/ 84 w 137"/>
                <a:gd name="T51" fmla="*/ 81 h 191"/>
                <a:gd name="T52" fmla="*/ 90 w 137"/>
                <a:gd name="T53" fmla="*/ 78 h 191"/>
                <a:gd name="T54" fmla="*/ 103 w 137"/>
                <a:gd name="T55" fmla="*/ 34 h 191"/>
                <a:gd name="T56" fmla="*/ 88 w 137"/>
                <a:gd name="T57" fmla="*/ 23 h 191"/>
                <a:gd name="T58" fmla="*/ 80 w 137"/>
                <a:gd name="T59" fmla="*/ 25 h 191"/>
                <a:gd name="T60" fmla="*/ 57 w 137"/>
                <a:gd name="T61" fmla="*/ 59 h 191"/>
                <a:gd name="T62" fmla="*/ 57 w 137"/>
                <a:gd name="T63" fmla="*/ 66 h 191"/>
                <a:gd name="T64" fmla="*/ 22 w 137"/>
                <a:gd name="T65" fmla="*/ 153 h 191"/>
                <a:gd name="T66" fmla="*/ 26 w 137"/>
                <a:gd name="T67" fmla="*/ 154 h 191"/>
                <a:gd name="T68" fmla="*/ 29 w 137"/>
                <a:gd name="T69" fmla="*/ 155 h 191"/>
                <a:gd name="T70" fmla="*/ 29 w 137"/>
                <a:gd name="T71" fmla="*/ 162 h 191"/>
                <a:gd name="T72" fmla="*/ 33 w 137"/>
                <a:gd name="T73" fmla="*/ 161 h 191"/>
                <a:gd name="T74" fmla="*/ 38 w 137"/>
                <a:gd name="T75" fmla="*/ 162 h 191"/>
                <a:gd name="T76" fmla="*/ 40 w 137"/>
                <a:gd name="T77" fmla="*/ 163 h 191"/>
                <a:gd name="T78" fmla="*/ 41 w 137"/>
                <a:gd name="T79" fmla="*/ 169 h 191"/>
                <a:gd name="T80" fmla="*/ 38 w 137"/>
                <a:gd name="T81" fmla="*/ 173 h 191"/>
                <a:gd name="T82" fmla="*/ 22 w 137"/>
                <a:gd name="T83" fmla="*/ 182 h 191"/>
                <a:gd name="T84" fmla="*/ 41 w 137"/>
                <a:gd name="T85" fmla="*/ 176 h 191"/>
                <a:gd name="T86" fmla="*/ 103 w 137"/>
                <a:gd name="T87" fmla="*/ 29 h 191"/>
                <a:gd name="T88" fmla="*/ 97 w 137"/>
                <a:gd name="T89" fmla="*/ 9 h 191"/>
                <a:gd name="T90" fmla="*/ 103 w 137"/>
                <a:gd name="T91" fmla="*/ 4 h 191"/>
                <a:gd name="T92" fmla="*/ 22 w 137"/>
                <a:gd name="T93" fmla="*/ 117 h 191"/>
                <a:gd name="T94" fmla="*/ 2 w 137"/>
                <a:gd name="T95" fmla="*/ 191 h 191"/>
                <a:gd name="T96" fmla="*/ 22 w 137"/>
                <a:gd name="T97" fmla="*/ 180 h 191"/>
                <a:gd name="T98" fmla="*/ 5 w 137"/>
                <a:gd name="T99" fmla="*/ 174 h 191"/>
                <a:gd name="T100" fmla="*/ 5 w 137"/>
                <a:gd name="T101" fmla="*/ 150 h 191"/>
                <a:gd name="T102" fmla="*/ 6 w 137"/>
                <a:gd name="T103" fmla="*/ 149 h 191"/>
                <a:gd name="T104" fmla="*/ 10 w 137"/>
                <a:gd name="T105" fmla="*/ 146 h 191"/>
                <a:gd name="T106" fmla="*/ 15 w 137"/>
                <a:gd name="T107" fmla="*/ 146 h 191"/>
                <a:gd name="T108" fmla="*/ 17 w 137"/>
                <a:gd name="T109" fmla="*/ 149 h 191"/>
                <a:gd name="T110" fmla="*/ 18 w 137"/>
                <a:gd name="T111" fmla="*/ 155 h 191"/>
                <a:gd name="T112" fmla="*/ 19 w 137"/>
                <a:gd name="T113" fmla="*/ 154 h 191"/>
                <a:gd name="T114" fmla="*/ 22 w 137"/>
                <a:gd name="T115" fmla="*/ 11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76"/>
            <p:cNvSpPr>
              <a:spLocks noEditPoints="1"/>
            </p:cNvSpPr>
            <p:nvPr/>
          </p:nvSpPr>
          <p:spPr bwMode="auto">
            <a:xfrm>
              <a:off x="1184725" y="1908394"/>
              <a:ext cx="165680" cy="179800"/>
            </a:xfrm>
            <a:custGeom>
              <a:avLst/>
              <a:gdLst>
                <a:gd name="T0" fmla="*/ 138 w 176"/>
                <a:gd name="T1" fmla="*/ 88 h 191"/>
                <a:gd name="T2" fmla="*/ 132 w 176"/>
                <a:gd name="T3" fmla="*/ 138 h 191"/>
                <a:gd name="T4" fmla="*/ 150 w 176"/>
                <a:gd name="T5" fmla="*/ 143 h 191"/>
                <a:gd name="T6" fmla="*/ 147 w 176"/>
                <a:gd name="T7" fmla="*/ 151 h 191"/>
                <a:gd name="T8" fmla="*/ 132 w 176"/>
                <a:gd name="T9" fmla="*/ 36 h 191"/>
                <a:gd name="T10" fmla="*/ 150 w 176"/>
                <a:gd name="T11" fmla="*/ 26 h 191"/>
                <a:gd name="T12" fmla="*/ 135 w 176"/>
                <a:gd name="T13" fmla="*/ 47 h 191"/>
                <a:gd name="T14" fmla="*/ 146 w 176"/>
                <a:gd name="T15" fmla="*/ 88 h 191"/>
                <a:gd name="T16" fmla="*/ 174 w 176"/>
                <a:gd name="T17" fmla="*/ 85 h 191"/>
                <a:gd name="T18" fmla="*/ 150 w 176"/>
                <a:gd name="T19" fmla="*/ 92 h 191"/>
                <a:gd name="T20" fmla="*/ 88 w 176"/>
                <a:gd name="T21" fmla="*/ 39 h 191"/>
                <a:gd name="T22" fmla="*/ 115 w 176"/>
                <a:gd name="T23" fmla="*/ 46 h 191"/>
                <a:gd name="T24" fmla="*/ 132 w 176"/>
                <a:gd name="T25" fmla="*/ 109 h 191"/>
                <a:gd name="T26" fmla="*/ 115 w 176"/>
                <a:gd name="T27" fmla="*/ 128 h 191"/>
                <a:gd name="T28" fmla="*/ 111 w 176"/>
                <a:gd name="T29" fmla="*/ 180 h 191"/>
                <a:gd name="T30" fmla="*/ 90 w 176"/>
                <a:gd name="T31" fmla="*/ 191 h 191"/>
                <a:gd name="T32" fmla="*/ 105 w 176"/>
                <a:gd name="T33" fmla="*/ 126 h 191"/>
                <a:gd name="T34" fmla="*/ 122 w 176"/>
                <a:gd name="T35" fmla="*/ 107 h 191"/>
                <a:gd name="T36" fmla="*/ 124 w 176"/>
                <a:gd name="T37" fmla="*/ 73 h 191"/>
                <a:gd name="T38" fmla="*/ 104 w 176"/>
                <a:gd name="T39" fmla="*/ 51 h 191"/>
                <a:gd name="T40" fmla="*/ 88 w 176"/>
                <a:gd name="T41" fmla="*/ 39 h 191"/>
                <a:gd name="T42" fmla="*/ 127 w 176"/>
                <a:gd name="T43" fmla="*/ 43 h 191"/>
                <a:gd name="T44" fmla="*/ 132 w 176"/>
                <a:gd name="T45" fmla="*/ 36 h 191"/>
                <a:gd name="T46" fmla="*/ 128 w 176"/>
                <a:gd name="T47" fmla="*/ 128 h 191"/>
                <a:gd name="T48" fmla="*/ 132 w 176"/>
                <a:gd name="T49" fmla="*/ 127 h 191"/>
                <a:gd name="T50" fmla="*/ 92 w 176"/>
                <a:gd name="T51" fmla="*/ 1 h 191"/>
                <a:gd name="T52" fmla="*/ 88 w 176"/>
                <a:gd name="T53" fmla="*/ 30 h 191"/>
                <a:gd name="T54" fmla="*/ 80 w 176"/>
                <a:gd name="T55" fmla="*/ 191 h 191"/>
                <a:gd name="T56" fmla="*/ 62 w 176"/>
                <a:gd name="T57" fmla="*/ 176 h 191"/>
                <a:gd name="T58" fmla="*/ 55 w 176"/>
                <a:gd name="T59" fmla="*/ 124 h 191"/>
                <a:gd name="T60" fmla="*/ 44 w 176"/>
                <a:gd name="T61" fmla="*/ 67 h 191"/>
                <a:gd name="T62" fmla="*/ 67 w 176"/>
                <a:gd name="T63" fmla="*/ 43 h 191"/>
                <a:gd name="T64" fmla="*/ 88 w 176"/>
                <a:gd name="T65" fmla="*/ 49 h 191"/>
                <a:gd name="T66" fmla="*/ 61 w 176"/>
                <a:gd name="T67" fmla="*/ 61 h 191"/>
                <a:gd name="T68" fmla="*/ 50 w 176"/>
                <a:gd name="T69" fmla="*/ 88 h 191"/>
                <a:gd name="T70" fmla="*/ 69 w 176"/>
                <a:gd name="T71" fmla="*/ 120 h 191"/>
                <a:gd name="T72" fmla="*/ 88 w 176"/>
                <a:gd name="T73" fmla="*/ 147 h 191"/>
                <a:gd name="T74" fmla="*/ 88 w 176"/>
                <a:gd name="T75" fmla="*/ 30 h 191"/>
                <a:gd name="T76" fmla="*/ 84 w 176"/>
                <a:gd name="T77" fmla="*/ 26 h 191"/>
                <a:gd name="T78" fmla="*/ 88 w 176"/>
                <a:gd name="T79" fmla="*/ 0 h 191"/>
                <a:gd name="T80" fmla="*/ 47 w 176"/>
                <a:gd name="T81" fmla="*/ 135 h 191"/>
                <a:gd name="T82" fmla="*/ 44 w 176"/>
                <a:gd name="T83" fmla="*/ 138 h 191"/>
                <a:gd name="T84" fmla="*/ 47 w 176"/>
                <a:gd name="T85" fmla="*/ 47 h 191"/>
                <a:gd name="T86" fmla="*/ 44 w 176"/>
                <a:gd name="T87" fmla="*/ 108 h 191"/>
                <a:gd name="T88" fmla="*/ 40 w 176"/>
                <a:gd name="T89" fmla="*/ 77 h 191"/>
                <a:gd name="T90" fmla="*/ 44 w 176"/>
                <a:gd name="T91" fmla="*/ 49 h 191"/>
                <a:gd name="T92" fmla="*/ 25 w 176"/>
                <a:gd name="T93" fmla="*/ 31 h 191"/>
                <a:gd name="T94" fmla="*/ 32 w 176"/>
                <a:gd name="T95" fmla="*/ 26 h 191"/>
                <a:gd name="T96" fmla="*/ 32 w 176"/>
                <a:gd name="T97" fmla="*/ 150 h 191"/>
                <a:gd name="T98" fmla="*/ 24 w 176"/>
                <a:gd name="T99" fmla="*/ 147 h 191"/>
                <a:gd name="T100" fmla="*/ 44 w 176"/>
                <a:gd name="T101" fmla="*/ 127 h 191"/>
                <a:gd name="T102" fmla="*/ 25 w 176"/>
                <a:gd name="T103" fmla="*/ 84 h 191"/>
                <a:gd name="T104" fmla="*/ 25 w 176"/>
                <a:gd name="T105" fmla="*/ 92 h 191"/>
                <a:gd name="T106" fmla="*/ 0 w 176"/>
                <a:gd name="T107" fmla="*/ 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77"/>
            <p:cNvSpPr>
              <a:spLocks noEditPoints="1"/>
            </p:cNvSpPr>
            <p:nvPr/>
          </p:nvSpPr>
          <p:spPr bwMode="auto">
            <a:xfrm>
              <a:off x="1927460" y="1663640"/>
              <a:ext cx="248519" cy="359600"/>
            </a:xfrm>
            <a:custGeom>
              <a:avLst/>
              <a:gdLst>
                <a:gd name="T0" fmla="*/ 132 w 264"/>
                <a:gd name="T1" fmla="*/ 7 h 382"/>
                <a:gd name="T2" fmla="*/ 140 w 264"/>
                <a:gd name="T3" fmla="*/ 126 h 382"/>
                <a:gd name="T4" fmla="*/ 156 w 264"/>
                <a:gd name="T5" fmla="*/ 128 h 382"/>
                <a:gd name="T6" fmla="*/ 186 w 264"/>
                <a:gd name="T7" fmla="*/ 142 h 382"/>
                <a:gd name="T8" fmla="*/ 206 w 264"/>
                <a:gd name="T9" fmla="*/ 166 h 382"/>
                <a:gd name="T10" fmla="*/ 218 w 264"/>
                <a:gd name="T11" fmla="*/ 196 h 382"/>
                <a:gd name="T12" fmla="*/ 220 w 264"/>
                <a:gd name="T13" fmla="*/ 212 h 382"/>
                <a:gd name="T14" fmla="*/ 220 w 264"/>
                <a:gd name="T15" fmla="*/ 222 h 382"/>
                <a:gd name="T16" fmla="*/ 215 w 264"/>
                <a:gd name="T17" fmla="*/ 239 h 382"/>
                <a:gd name="T18" fmla="*/ 210 w 264"/>
                <a:gd name="T19" fmla="*/ 254 h 382"/>
                <a:gd name="T20" fmla="*/ 194 w 264"/>
                <a:gd name="T21" fmla="*/ 275 h 382"/>
                <a:gd name="T22" fmla="*/ 174 w 264"/>
                <a:gd name="T23" fmla="*/ 290 h 382"/>
                <a:gd name="T24" fmla="*/ 159 w 264"/>
                <a:gd name="T25" fmla="*/ 296 h 382"/>
                <a:gd name="T26" fmla="*/ 141 w 264"/>
                <a:gd name="T27" fmla="*/ 300 h 382"/>
                <a:gd name="T28" fmla="*/ 132 w 264"/>
                <a:gd name="T29" fmla="*/ 300 h 382"/>
                <a:gd name="T30" fmla="*/ 132 w 264"/>
                <a:gd name="T31" fmla="*/ 327 h 382"/>
                <a:gd name="T32" fmla="*/ 144 w 264"/>
                <a:gd name="T33" fmla="*/ 333 h 382"/>
                <a:gd name="T34" fmla="*/ 149 w 264"/>
                <a:gd name="T35" fmla="*/ 345 h 382"/>
                <a:gd name="T36" fmla="*/ 148 w 264"/>
                <a:gd name="T37" fmla="*/ 353 h 382"/>
                <a:gd name="T38" fmla="*/ 138 w 264"/>
                <a:gd name="T39" fmla="*/ 363 h 382"/>
                <a:gd name="T40" fmla="*/ 132 w 264"/>
                <a:gd name="T41" fmla="*/ 382 h 382"/>
                <a:gd name="T42" fmla="*/ 228 w 264"/>
                <a:gd name="T43" fmla="*/ 361 h 382"/>
                <a:gd name="T44" fmla="*/ 228 w 264"/>
                <a:gd name="T45" fmla="*/ 357 h 382"/>
                <a:gd name="T46" fmla="*/ 221 w 264"/>
                <a:gd name="T47" fmla="*/ 349 h 382"/>
                <a:gd name="T48" fmla="*/ 201 w 264"/>
                <a:gd name="T49" fmla="*/ 340 h 382"/>
                <a:gd name="T50" fmla="*/ 182 w 264"/>
                <a:gd name="T51" fmla="*/ 336 h 382"/>
                <a:gd name="T52" fmla="*/ 214 w 264"/>
                <a:gd name="T53" fmla="*/ 315 h 382"/>
                <a:gd name="T54" fmla="*/ 241 w 264"/>
                <a:gd name="T55" fmla="*/ 287 h 382"/>
                <a:gd name="T56" fmla="*/ 257 w 264"/>
                <a:gd name="T57" fmla="*/ 253 h 382"/>
                <a:gd name="T58" fmla="*/ 264 w 264"/>
                <a:gd name="T59" fmla="*/ 212 h 382"/>
                <a:gd name="T60" fmla="*/ 263 w 264"/>
                <a:gd name="T61" fmla="*/ 200 h 382"/>
                <a:gd name="T62" fmla="*/ 259 w 264"/>
                <a:gd name="T63" fmla="*/ 177 h 382"/>
                <a:gd name="T64" fmla="*/ 251 w 264"/>
                <a:gd name="T65" fmla="*/ 156 h 382"/>
                <a:gd name="T66" fmla="*/ 240 w 264"/>
                <a:gd name="T67" fmla="*/ 137 h 382"/>
                <a:gd name="T68" fmla="*/ 225 w 264"/>
                <a:gd name="T69" fmla="*/ 119 h 382"/>
                <a:gd name="T70" fmla="*/ 207 w 264"/>
                <a:gd name="T71" fmla="*/ 104 h 382"/>
                <a:gd name="T72" fmla="*/ 187 w 264"/>
                <a:gd name="T73" fmla="*/ 93 h 382"/>
                <a:gd name="T74" fmla="*/ 165 w 264"/>
                <a:gd name="T75" fmla="*/ 85 h 382"/>
                <a:gd name="T76" fmla="*/ 174 w 264"/>
                <a:gd name="T77" fmla="*/ 20 h 382"/>
                <a:gd name="T78" fmla="*/ 111 w 264"/>
                <a:gd name="T79" fmla="*/ 0 h 382"/>
                <a:gd name="T80" fmla="*/ 118 w 264"/>
                <a:gd name="T81" fmla="*/ 195 h 382"/>
                <a:gd name="T82" fmla="*/ 132 w 264"/>
                <a:gd name="T83" fmla="*/ 7 h 382"/>
                <a:gd name="T84" fmla="*/ 132 w 264"/>
                <a:gd name="T85" fmla="*/ 300 h 382"/>
                <a:gd name="T86" fmla="*/ 118 w 264"/>
                <a:gd name="T87" fmla="*/ 299 h 382"/>
                <a:gd name="T88" fmla="*/ 92 w 264"/>
                <a:gd name="T89" fmla="*/ 291 h 382"/>
                <a:gd name="T90" fmla="*/ 119 w 264"/>
                <a:gd name="T91" fmla="*/ 284 h 382"/>
                <a:gd name="T92" fmla="*/ 58 w 264"/>
                <a:gd name="T93" fmla="*/ 260 h 382"/>
                <a:gd name="T94" fmla="*/ 0 w 264"/>
                <a:gd name="T95" fmla="*/ 260 h 382"/>
                <a:gd name="T96" fmla="*/ 22 w 264"/>
                <a:gd name="T97" fmla="*/ 284 h 382"/>
                <a:gd name="T98" fmla="*/ 34 w 264"/>
                <a:gd name="T99" fmla="*/ 300 h 382"/>
                <a:gd name="T100" fmla="*/ 65 w 264"/>
                <a:gd name="T101" fmla="*/ 326 h 382"/>
                <a:gd name="T102" fmla="*/ 83 w 264"/>
                <a:gd name="T103" fmla="*/ 336 h 382"/>
                <a:gd name="T104" fmla="*/ 49 w 264"/>
                <a:gd name="T105" fmla="*/ 345 h 382"/>
                <a:gd name="T106" fmla="*/ 39 w 264"/>
                <a:gd name="T107" fmla="*/ 353 h 382"/>
                <a:gd name="T108" fmla="*/ 35 w 264"/>
                <a:gd name="T109" fmla="*/ 361 h 382"/>
                <a:gd name="T110" fmla="*/ 132 w 264"/>
                <a:gd name="T111" fmla="*/ 382 h 382"/>
                <a:gd name="T112" fmla="*/ 132 w 264"/>
                <a:gd name="T113" fmla="*/ 364 h 382"/>
                <a:gd name="T114" fmla="*/ 119 w 264"/>
                <a:gd name="T115" fmla="*/ 359 h 382"/>
                <a:gd name="T116" fmla="*/ 114 w 264"/>
                <a:gd name="T117" fmla="*/ 345 h 382"/>
                <a:gd name="T118" fmla="*/ 115 w 264"/>
                <a:gd name="T119" fmla="*/ 338 h 382"/>
                <a:gd name="T120" fmla="*/ 125 w 264"/>
                <a:gd name="T121" fmla="*/ 329 h 382"/>
                <a:gd name="T122" fmla="*/ 132 w 264"/>
                <a:gd name="T123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2" name="组合 271"/>
            <p:cNvGrpSpPr/>
            <p:nvPr/>
          </p:nvGrpSpPr>
          <p:grpSpPr>
            <a:xfrm>
              <a:off x="2128911" y="1613747"/>
              <a:ext cx="215572" cy="130850"/>
              <a:chOff x="3143251" y="1577975"/>
              <a:chExt cx="363538" cy="220663"/>
            </a:xfrm>
            <a:grpFill/>
          </p:grpSpPr>
          <p:sp>
            <p:nvSpPr>
              <p:cNvPr id="273" name="Freeform 178"/>
              <p:cNvSpPr>
                <a:spLocks noEditPoints="1"/>
              </p:cNvSpPr>
              <p:nvPr/>
            </p:nvSpPr>
            <p:spPr bwMode="auto">
              <a:xfrm>
                <a:off x="3143251" y="1577975"/>
                <a:ext cx="215900" cy="212725"/>
              </a:xfrm>
              <a:custGeom>
                <a:avLst/>
                <a:gdLst>
                  <a:gd name="T0" fmla="*/ 68 w 136"/>
                  <a:gd name="T1" fmla="*/ 0 h 134"/>
                  <a:gd name="T2" fmla="*/ 94 w 136"/>
                  <a:gd name="T3" fmla="*/ 4 h 134"/>
                  <a:gd name="T4" fmla="*/ 106 w 136"/>
                  <a:gd name="T5" fmla="*/ 11 h 134"/>
                  <a:gd name="T6" fmla="*/ 125 w 136"/>
                  <a:gd name="T7" fmla="*/ 28 h 134"/>
                  <a:gd name="T8" fmla="*/ 134 w 136"/>
                  <a:gd name="T9" fmla="*/ 53 h 134"/>
                  <a:gd name="T10" fmla="*/ 134 w 136"/>
                  <a:gd name="T11" fmla="*/ 79 h 134"/>
                  <a:gd name="T12" fmla="*/ 131 w 136"/>
                  <a:gd name="T13" fmla="*/ 92 h 134"/>
                  <a:gd name="T14" fmla="*/ 121 w 136"/>
                  <a:gd name="T15" fmla="*/ 110 h 134"/>
                  <a:gd name="T16" fmla="*/ 106 w 136"/>
                  <a:gd name="T17" fmla="*/ 123 h 134"/>
                  <a:gd name="T18" fmla="*/ 88 w 136"/>
                  <a:gd name="T19" fmla="*/ 131 h 134"/>
                  <a:gd name="T20" fmla="*/ 68 w 136"/>
                  <a:gd name="T21" fmla="*/ 134 h 134"/>
                  <a:gd name="T22" fmla="*/ 68 w 136"/>
                  <a:gd name="T23" fmla="*/ 122 h 134"/>
                  <a:gd name="T24" fmla="*/ 84 w 136"/>
                  <a:gd name="T25" fmla="*/ 119 h 134"/>
                  <a:gd name="T26" fmla="*/ 99 w 136"/>
                  <a:gd name="T27" fmla="*/ 112 h 134"/>
                  <a:gd name="T28" fmla="*/ 111 w 136"/>
                  <a:gd name="T29" fmla="*/ 102 h 134"/>
                  <a:gd name="T30" fmla="*/ 119 w 136"/>
                  <a:gd name="T31" fmla="*/ 87 h 134"/>
                  <a:gd name="T32" fmla="*/ 119 w 136"/>
                  <a:gd name="T33" fmla="*/ 87 h 134"/>
                  <a:gd name="T34" fmla="*/ 123 w 136"/>
                  <a:gd name="T35" fmla="*/ 66 h 134"/>
                  <a:gd name="T36" fmla="*/ 119 w 136"/>
                  <a:gd name="T37" fmla="*/ 45 h 134"/>
                  <a:gd name="T38" fmla="*/ 107 w 136"/>
                  <a:gd name="T39" fmla="*/ 28 h 134"/>
                  <a:gd name="T40" fmla="*/ 88 w 136"/>
                  <a:gd name="T41" fmla="*/ 16 h 134"/>
                  <a:gd name="T42" fmla="*/ 79 w 136"/>
                  <a:gd name="T43" fmla="*/ 14 h 134"/>
                  <a:gd name="T44" fmla="*/ 68 w 136"/>
                  <a:gd name="T45" fmla="*/ 0 h 134"/>
                  <a:gd name="T46" fmla="*/ 6 w 136"/>
                  <a:gd name="T47" fmla="*/ 42 h 134"/>
                  <a:gd name="T48" fmla="*/ 16 w 136"/>
                  <a:gd name="T49" fmla="*/ 24 h 134"/>
                  <a:gd name="T50" fmla="*/ 31 w 136"/>
                  <a:gd name="T51" fmla="*/ 11 h 134"/>
                  <a:gd name="T52" fmla="*/ 49 w 136"/>
                  <a:gd name="T53" fmla="*/ 3 h 134"/>
                  <a:gd name="T54" fmla="*/ 68 w 136"/>
                  <a:gd name="T55" fmla="*/ 0 h 134"/>
                  <a:gd name="T56" fmla="*/ 68 w 136"/>
                  <a:gd name="T57" fmla="*/ 12 h 134"/>
                  <a:gd name="T58" fmla="*/ 52 w 136"/>
                  <a:gd name="T59" fmla="*/ 15 h 134"/>
                  <a:gd name="T60" fmla="*/ 38 w 136"/>
                  <a:gd name="T61" fmla="*/ 22 h 134"/>
                  <a:gd name="T62" fmla="*/ 26 w 136"/>
                  <a:gd name="T63" fmla="*/ 33 h 134"/>
                  <a:gd name="T64" fmla="*/ 18 w 136"/>
                  <a:gd name="T65" fmla="*/ 46 h 134"/>
                  <a:gd name="T66" fmla="*/ 14 w 136"/>
                  <a:gd name="T67" fmla="*/ 57 h 134"/>
                  <a:gd name="T68" fmla="*/ 15 w 136"/>
                  <a:gd name="T69" fmla="*/ 79 h 134"/>
                  <a:gd name="T70" fmla="*/ 23 w 136"/>
                  <a:gd name="T71" fmla="*/ 98 h 134"/>
                  <a:gd name="T72" fmla="*/ 38 w 136"/>
                  <a:gd name="T73" fmla="*/ 112 h 134"/>
                  <a:gd name="T74" fmla="*/ 48 w 136"/>
                  <a:gd name="T75" fmla="*/ 118 h 134"/>
                  <a:gd name="T76" fmla="*/ 68 w 136"/>
                  <a:gd name="T77" fmla="*/ 122 h 134"/>
                  <a:gd name="T78" fmla="*/ 68 w 136"/>
                  <a:gd name="T79" fmla="*/ 134 h 134"/>
                  <a:gd name="T80" fmla="*/ 43 w 136"/>
                  <a:gd name="T81" fmla="*/ 130 h 134"/>
                  <a:gd name="T82" fmla="*/ 31 w 136"/>
                  <a:gd name="T83" fmla="*/ 123 h 134"/>
                  <a:gd name="T84" fmla="*/ 12 w 136"/>
                  <a:gd name="T85" fmla="*/ 104 h 134"/>
                  <a:gd name="T86" fmla="*/ 3 w 136"/>
                  <a:gd name="T87" fmla="*/ 81 h 134"/>
                  <a:gd name="T88" fmla="*/ 1 w 136"/>
                  <a:gd name="T89" fmla="*/ 56 h 134"/>
                  <a:gd name="T90" fmla="*/ 6 w 136"/>
                  <a:gd name="T91" fmla="*/ 4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79"/>
              <p:cNvSpPr/>
              <p:nvPr/>
            </p:nvSpPr>
            <p:spPr bwMode="auto">
              <a:xfrm>
                <a:off x="3335338" y="1706563"/>
                <a:ext cx="106363" cy="65088"/>
              </a:xfrm>
              <a:custGeom>
                <a:avLst/>
                <a:gdLst>
                  <a:gd name="T0" fmla="*/ 61 w 67"/>
                  <a:gd name="T1" fmla="*/ 41 h 41"/>
                  <a:gd name="T2" fmla="*/ 67 w 67"/>
                  <a:gd name="T3" fmla="*/ 25 h 41"/>
                  <a:gd name="T4" fmla="*/ 6 w 67"/>
                  <a:gd name="T5" fmla="*/ 0 h 41"/>
                  <a:gd name="T6" fmla="*/ 0 w 67"/>
                  <a:gd name="T7" fmla="*/ 17 h 41"/>
                  <a:gd name="T8" fmla="*/ 61 w 6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80"/>
              <p:cNvSpPr/>
              <p:nvPr/>
            </p:nvSpPr>
            <p:spPr bwMode="auto">
              <a:xfrm>
                <a:off x="3368676" y="1717675"/>
                <a:ext cx="138113" cy="80963"/>
              </a:xfrm>
              <a:custGeom>
                <a:avLst/>
                <a:gdLst>
                  <a:gd name="T0" fmla="*/ 67 w 87"/>
                  <a:gd name="T1" fmla="*/ 51 h 51"/>
                  <a:gd name="T2" fmla="*/ 67 w 87"/>
                  <a:gd name="T3" fmla="*/ 51 h 51"/>
                  <a:gd name="T4" fmla="*/ 73 w 87"/>
                  <a:gd name="T5" fmla="*/ 51 h 51"/>
                  <a:gd name="T6" fmla="*/ 79 w 87"/>
                  <a:gd name="T7" fmla="*/ 51 h 51"/>
                  <a:gd name="T8" fmla="*/ 83 w 87"/>
                  <a:gd name="T9" fmla="*/ 47 h 51"/>
                  <a:gd name="T10" fmla="*/ 86 w 87"/>
                  <a:gd name="T11" fmla="*/ 43 h 51"/>
                  <a:gd name="T12" fmla="*/ 86 w 87"/>
                  <a:gd name="T13" fmla="*/ 43 h 51"/>
                  <a:gd name="T14" fmla="*/ 87 w 87"/>
                  <a:gd name="T15" fmla="*/ 37 h 51"/>
                  <a:gd name="T16" fmla="*/ 86 w 87"/>
                  <a:gd name="T17" fmla="*/ 31 h 51"/>
                  <a:gd name="T18" fmla="*/ 83 w 87"/>
                  <a:gd name="T19" fmla="*/ 27 h 51"/>
                  <a:gd name="T20" fmla="*/ 78 w 87"/>
                  <a:gd name="T21" fmla="*/ 24 h 51"/>
                  <a:gd name="T22" fmla="*/ 21 w 87"/>
                  <a:gd name="T23" fmla="*/ 1 h 51"/>
                  <a:gd name="T24" fmla="*/ 21 w 87"/>
                  <a:gd name="T25" fmla="*/ 1 h 51"/>
                  <a:gd name="T26" fmla="*/ 15 w 87"/>
                  <a:gd name="T27" fmla="*/ 0 h 51"/>
                  <a:gd name="T28" fmla="*/ 10 w 87"/>
                  <a:gd name="T29" fmla="*/ 1 h 51"/>
                  <a:gd name="T30" fmla="*/ 4 w 87"/>
                  <a:gd name="T31" fmla="*/ 4 h 51"/>
                  <a:gd name="T32" fmla="*/ 2 w 87"/>
                  <a:gd name="T33" fmla="*/ 10 h 51"/>
                  <a:gd name="T34" fmla="*/ 2 w 87"/>
                  <a:gd name="T35" fmla="*/ 10 h 51"/>
                  <a:gd name="T36" fmla="*/ 0 w 87"/>
                  <a:gd name="T37" fmla="*/ 15 h 51"/>
                  <a:gd name="T38" fmla="*/ 2 w 87"/>
                  <a:gd name="T39" fmla="*/ 20 h 51"/>
                  <a:gd name="T40" fmla="*/ 4 w 87"/>
                  <a:gd name="T41" fmla="*/ 24 h 51"/>
                  <a:gd name="T42" fmla="*/ 10 w 87"/>
                  <a:gd name="T43" fmla="*/ 28 h 51"/>
                  <a:gd name="T44" fmla="*/ 67 w 87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6" name="Freeform 181"/>
            <p:cNvSpPr>
              <a:spLocks noEditPoints="1"/>
            </p:cNvSpPr>
            <p:nvPr/>
          </p:nvSpPr>
          <p:spPr bwMode="auto">
            <a:xfrm>
              <a:off x="2136442" y="2374368"/>
              <a:ext cx="258875" cy="92253"/>
            </a:xfrm>
            <a:custGeom>
              <a:avLst/>
              <a:gdLst>
                <a:gd name="T0" fmla="*/ 239 w 275"/>
                <a:gd name="T1" fmla="*/ 40 h 98"/>
                <a:gd name="T2" fmla="*/ 258 w 275"/>
                <a:gd name="T3" fmla="*/ 65 h 98"/>
                <a:gd name="T4" fmla="*/ 239 w 275"/>
                <a:gd name="T5" fmla="*/ 88 h 98"/>
                <a:gd name="T6" fmla="*/ 275 w 275"/>
                <a:gd name="T7" fmla="*/ 78 h 98"/>
                <a:gd name="T8" fmla="*/ 239 w 275"/>
                <a:gd name="T9" fmla="*/ 40 h 98"/>
                <a:gd name="T10" fmla="*/ 118 w 275"/>
                <a:gd name="T11" fmla="*/ 15 h 98"/>
                <a:gd name="T12" fmla="*/ 111 w 275"/>
                <a:gd name="T13" fmla="*/ 11 h 98"/>
                <a:gd name="T14" fmla="*/ 84 w 275"/>
                <a:gd name="T15" fmla="*/ 8 h 98"/>
                <a:gd name="T16" fmla="*/ 107 w 275"/>
                <a:gd name="T17" fmla="*/ 14 h 98"/>
                <a:gd name="T18" fmla="*/ 113 w 275"/>
                <a:gd name="T19" fmla="*/ 17 h 98"/>
                <a:gd name="T20" fmla="*/ 113 w 275"/>
                <a:gd name="T21" fmla="*/ 22 h 98"/>
                <a:gd name="T22" fmla="*/ 110 w 275"/>
                <a:gd name="T23" fmla="*/ 36 h 98"/>
                <a:gd name="T24" fmla="*/ 109 w 275"/>
                <a:gd name="T25" fmla="*/ 33 h 98"/>
                <a:gd name="T26" fmla="*/ 84 w 275"/>
                <a:gd name="T27" fmla="*/ 26 h 98"/>
                <a:gd name="T28" fmla="*/ 99 w 275"/>
                <a:gd name="T29" fmla="*/ 76 h 98"/>
                <a:gd name="T30" fmla="*/ 103 w 275"/>
                <a:gd name="T31" fmla="*/ 76 h 98"/>
                <a:gd name="T32" fmla="*/ 228 w 275"/>
                <a:gd name="T33" fmla="*/ 98 h 98"/>
                <a:gd name="T34" fmla="*/ 239 w 275"/>
                <a:gd name="T35" fmla="*/ 88 h 98"/>
                <a:gd name="T36" fmla="*/ 228 w 275"/>
                <a:gd name="T37" fmla="*/ 94 h 98"/>
                <a:gd name="T38" fmla="*/ 225 w 275"/>
                <a:gd name="T39" fmla="*/ 92 h 98"/>
                <a:gd name="T40" fmla="*/ 220 w 275"/>
                <a:gd name="T41" fmla="*/ 90 h 98"/>
                <a:gd name="T42" fmla="*/ 218 w 275"/>
                <a:gd name="T43" fmla="*/ 83 h 98"/>
                <a:gd name="T44" fmla="*/ 220 w 275"/>
                <a:gd name="T45" fmla="*/ 80 h 98"/>
                <a:gd name="T46" fmla="*/ 224 w 275"/>
                <a:gd name="T47" fmla="*/ 76 h 98"/>
                <a:gd name="T48" fmla="*/ 226 w 275"/>
                <a:gd name="T49" fmla="*/ 76 h 98"/>
                <a:gd name="T50" fmla="*/ 222 w 275"/>
                <a:gd name="T51" fmla="*/ 72 h 98"/>
                <a:gd name="T52" fmla="*/ 221 w 275"/>
                <a:gd name="T53" fmla="*/ 67 h 98"/>
                <a:gd name="T54" fmla="*/ 222 w 275"/>
                <a:gd name="T55" fmla="*/ 64 h 98"/>
                <a:gd name="T56" fmla="*/ 226 w 275"/>
                <a:gd name="T57" fmla="*/ 60 h 98"/>
                <a:gd name="T58" fmla="*/ 230 w 275"/>
                <a:gd name="T59" fmla="*/ 60 h 98"/>
                <a:gd name="T60" fmla="*/ 225 w 275"/>
                <a:gd name="T61" fmla="*/ 56 h 98"/>
                <a:gd name="T62" fmla="*/ 225 w 275"/>
                <a:gd name="T63" fmla="*/ 49 h 98"/>
                <a:gd name="T64" fmla="*/ 226 w 275"/>
                <a:gd name="T65" fmla="*/ 46 h 98"/>
                <a:gd name="T66" fmla="*/ 232 w 275"/>
                <a:gd name="T67" fmla="*/ 42 h 98"/>
                <a:gd name="T68" fmla="*/ 237 w 275"/>
                <a:gd name="T69" fmla="*/ 44 h 98"/>
                <a:gd name="T70" fmla="*/ 239 w 275"/>
                <a:gd name="T71" fmla="*/ 40 h 98"/>
                <a:gd name="T72" fmla="*/ 63 w 275"/>
                <a:gd name="T73" fmla="*/ 0 h 98"/>
                <a:gd name="T74" fmla="*/ 60 w 275"/>
                <a:gd name="T75" fmla="*/ 0 h 98"/>
                <a:gd name="T76" fmla="*/ 54 w 275"/>
                <a:gd name="T77" fmla="*/ 3 h 98"/>
                <a:gd name="T78" fmla="*/ 33 w 275"/>
                <a:gd name="T79" fmla="*/ 2 h 98"/>
                <a:gd name="T80" fmla="*/ 27 w 275"/>
                <a:gd name="T81" fmla="*/ 0 h 98"/>
                <a:gd name="T82" fmla="*/ 18 w 275"/>
                <a:gd name="T83" fmla="*/ 3 h 98"/>
                <a:gd name="T84" fmla="*/ 8 w 275"/>
                <a:gd name="T85" fmla="*/ 8 h 98"/>
                <a:gd name="T86" fmla="*/ 3 w 275"/>
                <a:gd name="T87" fmla="*/ 18 h 98"/>
                <a:gd name="T88" fmla="*/ 2 w 275"/>
                <a:gd name="T89" fmla="*/ 22 h 98"/>
                <a:gd name="T90" fmla="*/ 2 w 275"/>
                <a:gd name="T91" fmla="*/ 33 h 98"/>
                <a:gd name="T92" fmla="*/ 6 w 275"/>
                <a:gd name="T93" fmla="*/ 44 h 98"/>
                <a:gd name="T94" fmla="*/ 12 w 275"/>
                <a:gd name="T95" fmla="*/ 50 h 98"/>
                <a:gd name="T96" fmla="*/ 23 w 275"/>
                <a:gd name="T97" fmla="*/ 54 h 98"/>
                <a:gd name="T98" fmla="*/ 50 w 275"/>
                <a:gd name="T99" fmla="*/ 23 h 98"/>
                <a:gd name="T100" fmla="*/ 42 w 275"/>
                <a:gd name="T101" fmla="*/ 59 h 98"/>
                <a:gd name="T102" fmla="*/ 45 w 275"/>
                <a:gd name="T103" fmla="*/ 64 h 98"/>
                <a:gd name="T104" fmla="*/ 49 w 275"/>
                <a:gd name="T105" fmla="*/ 67 h 98"/>
                <a:gd name="T106" fmla="*/ 84 w 275"/>
                <a:gd name="T107" fmla="*/ 26 h 98"/>
                <a:gd name="T108" fmla="*/ 61 w 275"/>
                <a:gd name="T109" fmla="*/ 22 h 98"/>
                <a:gd name="T110" fmla="*/ 54 w 275"/>
                <a:gd name="T111" fmla="*/ 25 h 98"/>
                <a:gd name="T112" fmla="*/ 57 w 275"/>
                <a:gd name="T113" fmla="*/ 11 h 98"/>
                <a:gd name="T114" fmla="*/ 60 w 275"/>
                <a:gd name="T115" fmla="*/ 7 h 98"/>
                <a:gd name="T116" fmla="*/ 65 w 275"/>
                <a:gd name="T117" fmla="*/ 6 h 98"/>
                <a:gd name="T118" fmla="*/ 84 w 275"/>
                <a:gd name="T119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7" name="组合 276"/>
            <p:cNvGrpSpPr/>
            <p:nvPr/>
          </p:nvGrpSpPr>
          <p:grpSpPr>
            <a:xfrm>
              <a:off x="1164014" y="2606883"/>
              <a:ext cx="146853" cy="185448"/>
              <a:chOff x="1516063" y="3252788"/>
              <a:chExt cx="247651" cy="312737"/>
            </a:xfrm>
            <a:grpFill/>
          </p:grpSpPr>
          <p:sp>
            <p:nvSpPr>
              <p:cNvPr id="278" name="Freeform 182"/>
              <p:cNvSpPr/>
              <p:nvPr/>
            </p:nvSpPr>
            <p:spPr bwMode="auto">
              <a:xfrm>
                <a:off x="1527176" y="3263900"/>
                <a:ext cx="236538" cy="301625"/>
              </a:xfrm>
              <a:custGeom>
                <a:avLst/>
                <a:gdLst>
                  <a:gd name="T0" fmla="*/ 0 w 149"/>
                  <a:gd name="T1" fmla="*/ 33 h 190"/>
                  <a:gd name="T2" fmla="*/ 7 w 149"/>
                  <a:gd name="T3" fmla="*/ 28 h 190"/>
                  <a:gd name="T4" fmla="*/ 96 w 149"/>
                  <a:gd name="T5" fmla="*/ 171 h 190"/>
                  <a:gd name="T6" fmla="*/ 96 w 149"/>
                  <a:gd name="T7" fmla="*/ 171 h 190"/>
                  <a:gd name="T8" fmla="*/ 99 w 149"/>
                  <a:gd name="T9" fmla="*/ 176 h 190"/>
                  <a:gd name="T10" fmla="*/ 101 w 149"/>
                  <a:gd name="T11" fmla="*/ 178 h 190"/>
                  <a:gd name="T12" fmla="*/ 105 w 149"/>
                  <a:gd name="T13" fmla="*/ 180 h 190"/>
                  <a:gd name="T14" fmla="*/ 109 w 149"/>
                  <a:gd name="T15" fmla="*/ 181 h 190"/>
                  <a:gd name="T16" fmla="*/ 114 w 149"/>
                  <a:gd name="T17" fmla="*/ 181 h 190"/>
                  <a:gd name="T18" fmla="*/ 119 w 149"/>
                  <a:gd name="T19" fmla="*/ 181 h 190"/>
                  <a:gd name="T20" fmla="*/ 123 w 149"/>
                  <a:gd name="T21" fmla="*/ 180 h 190"/>
                  <a:gd name="T22" fmla="*/ 127 w 149"/>
                  <a:gd name="T23" fmla="*/ 177 h 190"/>
                  <a:gd name="T24" fmla="*/ 127 w 149"/>
                  <a:gd name="T25" fmla="*/ 177 h 190"/>
                  <a:gd name="T26" fmla="*/ 131 w 149"/>
                  <a:gd name="T27" fmla="*/ 174 h 190"/>
                  <a:gd name="T28" fmla="*/ 135 w 149"/>
                  <a:gd name="T29" fmla="*/ 171 h 190"/>
                  <a:gd name="T30" fmla="*/ 137 w 149"/>
                  <a:gd name="T31" fmla="*/ 167 h 190"/>
                  <a:gd name="T32" fmla="*/ 138 w 149"/>
                  <a:gd name="T33" fmla="*/ 163 h 190"/>
                  <a:gd name="T34" fmla="*/ 139 w 149"/>
                  <a:gd name="T35" fmla="*/ 159 h 190"/>
                  <a:gd name="T36" fmla="*/ 139 w 149"/>
                  <a:gd name="T37" fmla="*/ 155 h 190"/>
                  <a:gd name="T38" fmla="*/ 138 w 149"/>
                  <a:gd name="T39" fmla="*/ 150 h 190"/>
                  <a:gd name="T40" fmla="*/ 137 w 149"/>
                  <a:gd name="T41" fmla="*/ 146 h 190"/>
                  <a:gd name="T42" fmla="*/ 49 w 149"/>
                  <a:gd name="T43" fmla="*/ 4 h 190"/>
                  <a:gd name="T44" fmla="*/ 54 w 149"/>
                  <a:gd name="T45" fmla="*/ 0 h 190"/>
                  <a:gd name="T46" fmla="*/ 145 w 149"/>
                  <a:gd name="T47" fmla="*/ 144 h 190"/>
                  <a:gd name="T48" fmla="*/ 145 w 149"/>
                  <a:gd name="T49" fmla="*/ 144 h 190"/>
                  <a:gd name="T50" fmla="*/ 147 w 149"/>
                  <a:gd name="T51" fmla="*/ 150 h 190"/>
                  <a:gd name="T52" fmla="*/ 149 w 149"/>
                  <a:gd name="T53" fmla="*/ 155 h 190"/>
                  <a:gd name="T54" fmla="*/ 149 w 149"/>
                  <a:gd name="T55" fmla="*/ 161 h 190"/>
                  <a:gd name="T56" fmla="*/ 147 w 149"/>
                  <a:gd name="T57" fmla="*/ 166 h 190"/>
                  <a:gd name="T58" fmla="*/ 145 w 149"/>
                  <a:gd name="T59" fmla="*/ 171 h 190"/>
                  <a:gd name="T60" fmla="*/ 142 w 149"/>
                  <a:gd name="T61" fmla="*/ 177 h 190"/>
                  <a:gd name="T62" fmla="*/ 138 w 149"/>
                  <a:gd name="T63" fmla="*/ 181 h 190"/>
                  <a:gd name="T64" fmla="*/ 133 w 149"/>
                  <a:gd name="T65" fmla="*/ 185 h 190"/>
                  <a:gd name="T66" fmla="*/ 133 w 149"/>
                  <a:gd name="T67" fmla="*/ 185 h 190"/>
                  <a:gd name="T68" fmla="*/ 127 w 149"/>
                  <a:gd name="T69" fmla="*/ 188 h 190"/>
                  <a:gd name="T70" fmla="*/ 120 w 149"/>
                  <a:gd name="T71" fmla="*/ 190 h 190"/>
                  <a:gd name="T72" fmla="*/ 115 w 149"/>
                  <a:gd name="T73" fmla="*/ 190 h 190"/>
                  <a:gd name="T74" fmla="*/ 108 w 149"/>
                  <a:gd name="T75" fmla="*/ 190 h 190"/>
                  <a:gd name="T76" fmla="*/ 103 w 149"/>
                  <a:gd name="T77" fmla="*/ 189 h 190"/>
                  <a:gd name="T78" fmla="*/ 97 w 149"/>
                  <a:gd name="T79" fmla="*/ 186 h 190"/>
                  <a:gd name="T80" fmla="*/ 93 w 149"/>
                  <a:gd name="T81" fmla="*/ 182 h 190"/>
                  <a:gd name="T82" fmla="*/ 91 w 149"/>
                  <a:gd name="T83" fmla="*/ 178 h 190"/>
                  <a:gd name="T84" fmla="*/ 0 w 149"/>
                  <a:gd name="T85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83"/>
              <p:cNvSpPr/>
              <p:nvPr/>
            </p:nvSpPr>
            <p:spPr bwMode="auto">
              <a:xfrm>
                <a:off x="1516063" y="3252788"/>
                <a:ext cx="114300" cy="79375"/>
              </a:xfrm>
              <a:custGeom>
                <a:avLst/>
                <a:gdLst>
                  <a:gd name="T0" fmla="*/ 0 w 72"/>
                  <a:gd name="T1" fmla="*/ 47 h 50"/>
                  <a:gd name="T2" fmla="*/ 0 w 72"/>
                  <a:gd name="T3" fmla="*/ 47 h 50"/>
                  <a:gd name="T4" fmla="*/ 1 w 72"/>
                  <a:gd name="T5" fmla="*/ 49 h 50"/>
                  <a:gd name="T6" fmla="*/ 4 w 72"/>
                  <a:gd name="T7" fmla="*/ 50 h 50"/>
                  <a:gd name="T8" fmla="*/ 5 w 72"/>
                  <a:gd name="T9" fmla="*/ 50 h 50"/>
                  <a:gd name="T10" fmla="*/ 8 w 72"/>
                  <a:gd name="T11" fmla="*/ 49 h 50"/>
                  <a:gd name="T12" fmla="*/ 69 w 72"/>
                  <a:gd name="T13" fmla="*/ 11 h 50"/>
                  <a:gd name="T14" fmla="*/ 69 w 72"/>
                  <a:gd name="T15" fmla="*/ 11 h 50"/>
                  <a:gd name="T16" fmla="*/ 70 w 72"/>
                  <a:gd name="T17" fmla="*/ 9 h 50"/>
                  <a:gd name="T18" fmla="*/ 72 w 72"/>
                  <a:gd name="T19" fmla="*/ 8 h 50"/>
                  <a:gd name="T20" fmla="*/ 72 w 72"/>
                  <a:gd name="T21" fmla="*/ 5 h 50"/>
                  <a:gd name="T22" fmla="*/ 70 w 72"/>
                  <a:gd name="T23" fmla="*/ 2 h 50"/>
                  <a:gd name="T24" fmla="*/ 70 w 72"/>
                  <a:gd name="T25" fmla="*/ 2 h 50"/>
                  <a:gd name="T26" fmla="*/ 69 w 72"/>
                  <a:gd name="T27" fmla="*/ 1 h 50"/>
                  <a:gd name="T28" fmla="*/ 68 w 72"/>
                  <a:gd name="T29" fmla="*/ 0 h 50"/>
                  <a:gd name="T30" fmla="*/ 65 w 72"/>
                  <a:gd name="T31" fmla="*/ 0 h 50"/>
                  <a:gd name="T32" fmla="*/ 64 w 72"/>
                  <a:gd name="T33" fmla="*/ 1 h 50"/>
                  <a:gd name="T34" fmla="*/ 1 w 72"/>
                  <a:gd name="T35" fmla="*/ 39 h 50"/>
                  <a:gd name="T36" fmla="*/ 1 w 72"/>
                  <a:gd name="T37" fmla="*/ 39 h 50"/>
                  <a:gd name="T38" fmla="*/ 0 w 72"/>
                  <a:gd name="T39" fmla="*/ 40 h 50"/>
                  <a:gd name="T40" fmla="*/ 0 w 72"/>
                  <a:gd name="T41" fmla="*/ 43 h 50"/>
                  <a:gd name="T42" fmla="*/ 0 w 72"/>
                  <a:gd name="T43" fmla="*/ 44 h 50"/>
                  <a:gd name="T44" fmla="*/ 0 w 72"/>
                  <a:gd name="T45" fmla="*/ 47 h 50"/>
                  <a:gd name="T46" fmla="*/ 0 w 72"/>
                  <a:gd name="T47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84"/>
              <p:cNvSpPr/>
              <p:nvPr/>
            </p:nvSpPr>
            <p:spPr bwMode="auto">
              <a:xfrm>
                <a:off x="1560513" y="3316288"/>
                <a:ext cx="161925" cy="219075"/>
              </a:xfrm>
              <a:custGeom>
                <a:avLst/>
                <a:gdLst>
                  <a:gd name="T0" fmla="*/ 0 w 102"/>
                  <a:gd name="T1" fmla="*/ 6 h 138"/>
                  <a:gd name="T2" fmla="*/ 9 w 102"/>
                  <a:gd name="T3" fmla="*/ 0 h 138"/>
                  <a:gd name="T4" fmla="*/ 88 w 102"/>
                  <a:gd name="T5" fmla="*/ 128 h 138"/>
                  <a:gd name="T6" fmla="*/ 88 w 102"/>
                  <a:gd name="T7" fmla="*/ 128 h 138"/>
                  <a:gd name="T8" fmla="*/ 91 w 102"/>
                  <a:gd name="T9" fmla="*/ 132 h 138"/>
                  <a:gd name="T10" fmla="*/ 94 w 102"/>
                  <a:gd name="T11" fmla="*/ 133 h 138"/>
                  <a:gd name="T12" fmla="*/ 98 w 102"/>
                  <a:gd name="T13" fmla="*/ 134 h 138"/>
                  <a:gd name="T14" fmla="*/ 102 w 102"/>
                  <a:gd name="T15" fmla="*/ 136 h 138"/>
                  <a:gd name="T16" fmla="*/ 102 w 102"/>
                  <a:gd name="T17" fmla="*/ 136 h 138"/>
                  <a:gd name="T18" fmla="*/ 101 w 102"/>
                  <a:gd name="T19" fmla="*/ 136 h 138"/>
                  <a:gd name="T20" fmla="*/ 101 w 102"/>
                  <a:gd name="T21" fmla="*/ 136 h 138"/>
                  <a:gd name="T22" fmla="*/ 95 w 102"/>
                  <a:gd name="T23" fmla="*/ 138 h 138"/>
                  <a:gd name="T24" fmla="*/ 88 w 102"/>
                  <a:gd name="T25" fmla="*/ 138 h 138"/>
                  <a:gd name="T26" fmla="*/ 83 w 102"/>
                  <a:gd name="T27" fmla="*/ 136 h 138"/>
                  <a:gd name="T28" fmla="*/ 79 w 102"/>
                  <a:gd name="T29" fmla="*/ 132 h 138"/>
                  <a:gd name="T30" fmla="*/ 0 w 102"/>
                  <a:gd name="T31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1" name="Freeform 185"/>
            <p:cNvSpPr>
              <a:spLocks noEditPoints="1"/>
            </p:cNvSpPr>
            <p:nvPr/>
          </p:nvSpPr>
          <p:spPr bwMode="auto">
            <a:xfrm>
              <a:off x="1388058" y="1890508"/>
              <a:ext cx="118612" cy="91312"/>
            </a:xfrm>
            <a:custGeom>
              <a:avLst/>
              <a:gdLst>
                <a:gd name="T0" fmla="*/ 124 w 126"/>
                <a:gd name="T1" fmla="*/ 38 h 97"/>
                <a:gd name="T2" fmla="*/ 105 w 126"/>
                <a:gd name="T3" fmla="*/ 15 h 97"/>
                <a:gd name="T4" fmla="*/ 99 w 126"/>
                <a:gd name="T5" fmla="*/ 34 h 97"/>
                <a:gd name="T6" fmla="*/ 111 w 126"/>
                <a:gd name="T7" fmla="*/ 39 h 97"/>
                <a:gd name="T8" fmla="*/ 113 w 126"/>
                <a:gd name="T9" fmla="*/ 55 h 97"/>
                <a:gd name="T10" fmla="*/ 99 w 126"/>
                <a:gd name="T11" fmla="*/ 63 h 97"/>
                <a:gd name="T12" fmla="*/ 113 w 126"/>
                <a:gd name="T13" fmla="*/ 72 h 97"/>
                <a:gd name="T14" fmla="*/ 125 w 126"/>
                <a:gd name="T15" fmla="*/ 58 h 97"/>
                <a:gd name="T16" fmla="*/ 99 w 126"/>
                <a:gd name="T17" fmla="*/ 12 h 97"/>
                <a:gd name="T18" fmla="*/ 40 w 126"/>
                <a:gd name="T19" fmla="*/ 1 h 97"/>
                <a:gd name="T20" fmla="*/ 42 w 126"/>
                <a:gd name="T21" fmla="*/ 5 h 97"/>
                <a:gd name="T22" fmla="*/ 46 w 126"/>
                <a:gd name="T23" fmla="*/ 13 h 97"/>
                <a:gd name="T24" fmla="*/ 40 w 126"/>
                <a:gd name="T25" fmla="*/ 20 h 97"/>
                <a:gd name="T26" fmla="*/ 40 w 126"/>
                <a:gd name="T27" fmla="*/ 84 h 97"/>
                <a:gd name="T28" fmla="*/ 59 w 126"/>
                <a:gd name="T29" fmla="*/ 82 h 97"/>
                <a:gd name="T30" fmla="*/ 79 w 126"/>
                <a:gd name="T31" fmla="*/ 76 h 97"/>
                <a:gd name="T32" fmla="*/ 99 w 126"/>
                <a:gd name="T33" fmla="*/ 63 h 97"/>
                <a:gd name="T34" fmla="*/ 92 w 126"/>
                <a:gd name="T35" fmla="*/ 62 h 97"/>
                <a:gd name="T36" fmla="*/ 86 w 126"/>
                <a:gd name="T37" fmla="*/ 42 h 97"/>
                <a:gd name="T38" fmla="*/ 95 w 126"/>
                <a:gd name="T39" fmla="*/ 35 h 97"/>
                <a:gd name="T40" fmla="*/ 40 w 126"/>
                <a:gd name="T41" fmla="*/ 1 h 97"/>
                <a:gd name="T42" fmla="*/ 33 w 126"/>
                <a:gd name="T43" fmla="*/ 9 h 97"/>
                <a:gd name="T44" fmla="*/ 40 w 126"/>
                <a:gd name="T45" fmla="*/ 1 h 97"/>
                <a:gd name="T46" fmla="*/ 40 w 126"/>
                <a:gd name="T47" fmla="*/ 96 h 97"/>
                <a:gd name="T48" fmla="*/ 38 w 126"/>
                <a:gd name="T49" fmla="*/ 85 h 97"/>
                <a:gd name="T50" fmla="*/ 33 w 126"/>
                <a:gd name="T51" fmla="*/ 97 h 97"/>
                <a:gd name="T52" fmla="*/ 37 w 126"/>
                <a:gd name="T53" fmla="*/ 72 h 97"/>
                <a:gd name="T54" fmla="*/ 33 w 126"/>
                <a:gd name="T55" fmla="*/ 32 h 97"/>
                <a:gd name="T56" fmla="*/ 33 w 126"/>
                <a:gd name="T57" fmla="*/ 15 h 97"/>
                <a:gd name="T58" fmla="*/ 36 w 126"/>
                <a:gd name="T59" fmla="*/ 19 h 97"/>
                <a:gd name="T60" fmla="*/ 33 w 126"/>
                <a:gd name="T61" fmla="*/ 3 h 97"/>
                <a:gd name="T62" fmla="*/ 27 w 126"/>
                <a:gd name="T63" fmla="*/ 20 h 97"/>
                <a:gd name="T64" fmla="*/ 33 w 126"/>
                <a:gd name="T65" fmla="*/ 15 h 97"/>
                <a:gd name="T66" fmla="*/ 33 w 126"/>
                <a:gd name="T67" fmla="*/ 3 h 97"/>
                <a:gd name="T68" fmla="*/ 27 w 126"/>
                <a:gd name="T69" fmla="*/ 97 h 97"/>
                <a:gd name="T70" fmla="*/ 27 w 126"/>
                <a:gd name="T71" fmla="*/ 92 h 97"/>
                <a:gd name="T72" fmla="*/ 33 w 126"/>
                <a:gd name="T73" fmla="*/ 32 h 97"/>
                <a:gd name="T74" fmla="*/ 23 w 126"/>
                <a:gd name="T75" fmla="*/ 69 h 97"/>
                <a:gd name="T76" fmla="*/ 27 w 126"/>
                <a:gd name="T77" fmla="*/ 59 h 97"/>
                <a:gd name="T78" fmla="*/ 26 w 126"/>
                <a:gd name="T79" fmla="*/ 47 h 97"/>
                <a:gd name="T80" fmla="*/ 23 w 126"/>
                <a:gd name="T81" fmla="*/ 39 h 97"/>
                <a:gd name="T82" fmla="*/ 33 w 126"/>
                <a:gd name="T83" fmla="*/ 32 h 97"/>
                <a:gd name="T84" fmla="*/ 17 w 126"/>
                <a:gd name="T85" fmla="*/ 11 h 97"/>
                <a:gd name="T86" fmla="*/ 2 w 126"/>
                <a:gd name="T87" fmla="*/ 40 h 97"/>
                <a:gd name="T88" fmla="*/ 8 w 126"/>
                <a:gd name="T89" fmla="*/ 88 h 97"/>
                <a:gd name="T90" fmla="*/ 23 w 126"/>
                <a:gd name="T91" fmla="*/ 97 h 97"/>
                <a:gd name="T92" fmla="*/ 22 w 126"/>
                <a:gd name="T93" fmla="*/ 91 h 97"/>
                <a:gd name="T94" fmla="*/ 17 w 126"/>
                <a:gd name="T95" fmla="*/ 74 h 97"/>
                <a:gd name="T96" fmla="*/ 23 w 126"/>
                <a:gd name="T97" fmla="*/ 65 h 97"/>
                <a:gd name="T98" fmla="*/ 13 w 126"/>
                <a:gd name="T99" fmla="*/ 65 h 97"/>
                <a:gd name="T100" fmla="*/ 7 w 126"/>
                <a:gd name="T101" fmla="*/ 54 h 97"/>
                <a:gd name="T102" fmla="*/ 14 w 126"/>
                <a:gd name="T103" fmla="*/ 43 h 97"/>
                <a:gd name="T104" fmla="*/ 23 w 126"/>
                <a:gd name="T105" fmla="*/ 39 h 97"/>
                <a:gd name="T106" fmla="*/ 14 w 126"/>
                <a:gd name="T107" fmla="*/ 32 h 97"/>
                <a:gd name="T108" fmla="*/ 14 w 126"/>
                <a:gd name="T10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82" name="组合 281"/>
            <p:cNvGrpSpPr/>
            <p:nvPr/>
          </p:nvGrpSpPr>
          <p:grpSpPr>
            <a:xfrm>
              <a:off x="2438619" y="2516513"/>
              <a:ext cx="157208" cy="198628"/>
              <a:chOff x="3665538" y="3100388"/>
              <a:chExt cx="265113" cy="334963"/>
            </a:xfrm>
            <a:grpFill/>
          </p:grpSpPr>
          <p:sp>
            <p:nvSpPr>
              <p:cNvPr id="283" name="Freeform 186"/>
              <p:cNvSpPr/>
              <p:nvPr/>
            </p:nvSpPr>
            <p:spPr bwMode="auto">
              <a:xfrm>
                <a:off x="3665538" y="3109913"/>
                <a:ext cx="252413" cy="325438"/>
              </a:xfrm>
              <a:custGeom>
                <a:avLst/>
                <a:gdLst>
                  <a:gd name="T0" fmla="*/ 159 w 159"/>
                  <a:gd name="T1" fmla="*/ 36 h 205"/>
                  <a:gd name="T2" fmla="*/ 151 w 159"/>
                  <a:gd name="T3" fmla="*/ 32 h 205"/>
                  <a:gd name="T4" fmla="*/ 56 w 159"/>
                  <a:gd name="T5" fmla="*/ 185 h 205"/>
                  <a:gd name="T6" fmla="*/ 56 w 159"/>
                  <a:gd name="T7" fmla="*/ 185 h 205"/>
                  <a:gd name="T8" fmla="*/ 53 w 159"/>
                  <a:gd name="T9" fmla="*/ 189 h 205"/>
                  <a:gd name="T10" fmla="*/ 50 w 159"/>
                  <a:gd name="T11" fmla="*/ 191 h 205"/>
                  <a:gd name="T12" fmla="*/ 46 w 159"/>
                  <a:gd name="T13" fmla="*/ 193 h 205"/>
                  <a:gd name="T14" fmla="*/ 41 w 159"/>
                  <a:gd name="T15" fmla="*/ 194 h 205"/>
                  <a:gd name="T16" fmla="*/ 37 w 159"/>
                  <a:gd name="T17" fmla="*/ 195 h 205"/>
                  <a:gd name="T18" fmla="*/ 31 w 159"/>
                  <a:gd name="T19" fmla="*/ 194 h 205"/>
                  <a:gd name="T20" fmla="*/ 27 w 159"/>
                  <a:gd name="T21" fmla="*/ 193 h 205"/>
                  <a:gd name="T22" fmla="*/ 22 w 159"/>
                  <a:gd name="T23" fmla="*/ 191 h 205"/>
                  <a:gd name="T24" fmla="*/ 22 w 159"/>
                  <a:gd name="T25" fmla="*/ 191 h 205"/>
                  <a:gd name="T26" fmla="*/ 18 w 159"/>
                  <a:gd name="T27" fmla="*/ 187 h 205"/>
                  <a:gd name="T28" fmla="*/ 15 w 159"/>
                  <a:gd name="T29" fmla="*/ 185 h 205"/>
                  <a:gd name="T30" fmla="*/ 12 w 159"/>
                  <a:gd name="T31" fmla="*/ 180 h 205"/>
                  <a:gd name="T32" fmla="*/ 10 w 159"/>
                  <a:gd name="T33" fmla="*/ 175 h 205"/>
                  <a:gd name="T34" fmla="*/ 10 w 159"/>
                  <a:gd name="T35" fmla="*/ 171 h 205"/>
                  <a:gd name="T36" fmla="*/ 10 w 159"/>
                  <a:gd name="T37" fmla="*/ 166 h 205"/>
                  <a:gd name="T38" fmla="*/ 11 w 159"/>
                  <a:gd name="T39" fmla="*/ 162 h 205"/>
                  <a:gd name="T40" fmla="*/ 12 w 159"/>
                  <a:gd name="T41" fmla="*/ 157 h 205"/>
                  <a:gd name="T42" fmla="*/ 107 w 159"/>
                  <a:gd name="T43" fmla="*/ 4 h 205"/>
                  <a:gd name="T44" fmla="*/ 100 w 159"/>
                  <a:gd name="T45" fmla="*/ 0 h 205"/>
                  <a:gd name="T46" fmla="*/ 4 w 159"/>
                  <a:gd name="T47" fmla="*/ 155 h 205"/>
                  <a:gd name="T48" fmla="*/ 4 w 159"/>
                  <a:gd name="T49" fmla="*/ 155 h 205"/>
                  <a:gd name="T50" fmla="*/ 2 w 159"/>
                  <a:gd name="T51" fmla="*/ 160 h 205"/>
                  <a:gd name="T52" fmla="*/ 0 w 159"/>
                  <a:gd name="T53" fmla="*/ 167 h 205"/>
                  <a:gd name="T54" fmla="*/ 0 w 159"/>
                  <a:gd name="T55" fmla="*/ 172 h 205"/>
                  <a:gd name="T56" fmla="*/ 2 w 159"/>
                  <a:gd name="T57" fmla="*/ 179 h 205"/>
                  <a:gd name="T58" fmla="*/ 3 w 159"/>
                  <a:gd name="T59" fmla="*/ 185 h 205"/>
                  <a:gd name="T60" fmla="*/ 7 w 159"/>
                  <a:gd name="T61" fmla="*/ 190 h 205"/>
                  <a:gd name="T62" fmla="*/ 11 w 159"/>
                  <a:gd name="T63" fmla="*/ 195 h 205"/>
                  <a:gd name="T64" fmla="*/ 16 w 159"/>
                  <a:gd name="T65" fmla="*/ 199 h 205"/>
                  <a:gd name="T66" fmla="*/ 16 w 159"/>
                  <a:gd name="T67" fmla="*/ 199 h 205"/>
                  <a:gd name="T68" fmla="*/ 23 w 159"/>
                  <a:gd name="T69" fmla="*/ 202 h 205"/>
                  <a:gd name="T70" fmla="*/ 30 w 159"/>
                  <a:gd name="T71" fmla="*/ 203 h 205"/>
                  <a:gd name="T72" fmla="*/ 35 w 159"/>
                  <a:gd name="T73" fmla="*/ 205 h 205"/>
                  <a:gd name="T74" fmla="*/ 42 w 159"/>
                  <a:gd name="T75" fmla="*/ 205 h 205"/>
                  <a:gd name="T76" fmla="*/ 48 w 159"/>
                  <a:gd name="T77" fmla="*/ 202 h 205"/>
                  <a:gd name="T78" fmla="*/ 53 w 159"/>
                  <a:gd name="T79" fmla="*/ 199 h 205"/>
                  <a:gd name="T80" fmla="*/ 58 w 159"/>
                  <a:gd name="T81" fmla="*/ 195 h 205"/>
                  <a:gd name="T82" fmla="*/ 62 w 159"/>
                  <a:gd name="T83" fmla="*/ 191 h 205"/>
                  <a:gd name="T84" fmla="*/ 159 w 159"/>
                  <a:gd name="T85" fmla="*/ 3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87"/>
              <p:cNvSpPr/>
              <p:nvPr/>
            </p:nvSpPr>
            <p:spPr bwMode="auto">
              <a:xfrm>
                <a:off x="3808413" y="3100388"/>
                <a:ext cx="122238" cy="82550"/>
              </a:xfrm>
              <a:custGeom>
                <a:avLst/>
                <a:gdLst>
                  <a:gd name="T0" fmla="*/ 75 w 77"/>
                  <a:gd name="T1" fmla="*/ 50 h 52"/>
                  <a:gd name="T2" fmla="*/ 75 w 77"/>
                  <a:gd name="T3" fmla="*/ 50 h 52"/>
                  <a:gd name="T4" fmla="*/ 74 w 77"/>
                  <a:gd name="T5" fmla="*/ 51 h 52"/>
                  <a:gd name="T6" fmla="*/ 71 w 77"/>
                  <a:gd name="T7" fmla="*/ 52 h 52"/>
                  <a:gd name="T8" fmla="*/ 69 w 77"/>
                  <a:gd name="T9" fmla="*/ 52 h 52"/>
                  <a:gd name="T10" fmla="*/ 67 w 77"/>
                  <a:gd name="T11" fmla="*/ 51 h 52"/>
                  <a:gd name="T12" fmla="*/ 2 w 77"/>
                  <a:gd name="T13" fmla="*/ 12 h 52"/>
                  <a:gd name="T14" fmla="*/ 2 w 77"/>
                  <a:gd name="T15" fmla="*/ 12 h 52"/>
                  <a:gd name="T16" fmla="*/ 0 w 77"/>
                  <a:gd name="T17" fmla="*/ 9 h 52"/>
                  <a:gd name="T18" fmla="*/ 0 w 77"/>
                  <a:gd name="T19" fmla="*/ 8 h 52"/>
                  <a:gd name="T20" fmla="*/ 0 w 77"/>
                  <a:gd name="T21" fmla="*/ 5 h 52"/>
                  <a:gd name="T22" fmla="*/ 0 w 77"/>
                  <a:gd name="T23" fmla="*/ 2 h 52"/>
                  <a:gd name="T24" fmla="*/ 0 w 77"/>
                  <a:gd name="T25" fmla="*/ 2 h 52"/>
                  <a:gd name="T26" fmla="*/ 1 w 77"/>
                  <a:gd name="T27" fmla="*/ 1 h 52"/>
                  <a:gd name="T28" fmla="*/ 4 w 77"/>
                  <a:gd name="T29" fmla="*/ 0 h 52"/>
                  <a:gd name="T30" fmla="*/ 6 w 77"/>
                  <a:gd name="T31" fmla="*/ 0 h 52"/>
                  <a:gd name="T32" fmla="*/ 8 w 77"/>
                  <a:gd name="T33" fmla="*/ 1 h 52"/>
                  <a:gd name="T34" fmla="*/ 74 w 77"/>
                  <a:gd name="T35" fmla="*/ 42 h 52"/>
                  <a:gd name="T36" fmla="*/ 74 w 77"/>
                  <a:gd name="T37" fmla="*/ 42 h 52"/>
                  <a:gd name="T38" fmla="*/ 75 w 77"/>
                  <a:gd name="T39" fmla="*/ 43 h 52"/>
                  <a:gd name="T40" fmla="*/ 77 w 77"/>
                  <a:gd name="T41" fmla="*/ 46 h 52"/>
                  <a:gd name="T42" fmla="*/ 77 w 77"/>
                  <a:gd name="T43" fmla="*/ 47 h 52"/>
                  <a:gd name="T44" fmla="*/ 75 w 77"/>
                  <a:gd name="T45" fmla="*/ 50 h 52"/>
                  <a:gd name="T46" fmla="*/ 75 w 77"/>
                  <a:gd name="T4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88"/>
              <p:cNvSpPr/>
              <p:nvPr/>
            </p:nvSpPr>
            <p:spPr bwMode="auto">
              <a:xfrm>
                <a:off x="3708401" y="3168650"/>
                <a:ext cx="173038" cy="234950"/>
              </a:xfrm>
              <a:custGeom>
                <a:avLst/>
                <a:gdLst>
                  <a:gd name="T0" fmla="*/ 109 w 109"/>
                  <a:gd name="T1" fmla="*/ 5 h 148"/>
                  <a:gd name="T2" fmla="*/ 99 w 109"/>
                  <a:gd name="T3" fmla="*/ 0 h 148"/>
                  <a:gd name="T4" fmla="*/ 15 w 109"/>
                  <a:gd name="T5" fmla="*/ 137 h 148"/>
                  <a:gd name="T6" fmla="*/ 15 w 109"/>
                  <a:gd name="T7" fmla="*/ 137 h 148"/>
                  <a:gd name="T8" fmla="*/ 12 w 109"/>
                  <a:gd name="T9" fmla="*/ 139 h 148"/>
                  <a:gd name="T10" fmla="*/ 8 w 109"/>
                  <a:gd name="T11" fmla="*/ 142 h 148"/>
                  <a:gd name="T12" fmla="*/ 4 w 109"/>
                  <a:gd name="T13" fmla="*/ 143 h 148"/>
                  <a:gd name="T14" fmla="*/ 0 w 109"/>
                  <a:gd name="T15" fmla="*/ 143 h 148"/>
                  <a:gd name="T16" fmla="*/ 0 w 109"/>
                  <a:gd name="T17" fmla="*/ 143 h 148"/>
                  <a:gd name="T18" fmla="*/ 0 w 109"/>
                  <a:gd name="T19" fmla="*/ 145 h 148"/>
                  <a:gd name="T20" fmla="*/ 0 w 109"/>
                  <a:gd name="T21" fmla="*/ 145 h 148"/>
                  <a:gd name="T22" fmla="*/ 7 w 109"/>
                  <a:gd name="T23" fmla="*/ 148 h 148"/>
                  <a:gd name="T24" fmla="*/ 14 w 109"/>
                  <a:gd name="T25" fmla="*/ 148 h 148"/>
                  <a:gd name="T26" fmla="*/ 21 w 109"/>
                  <a:gd name="T27" fmla="*/ 145 h 148"/>
                  <a:gd name="T28" fmla="*/ 25 w 109"/>
                  <a:gd name="T29" fmla="*/ 141 h 148"/>
                  <a:gd name="T30" fmla="*/ 109 w 109"/>
                  <a:gd name="T31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6" name="Freeform 189"/>
            <p:cNvSpPr>
              <a:spLocks noEditPoints="1"/>
            </p:cNvSpPr>
            <p:nvPr/>
          </p:nvSpPr>
          <p:spPr bwMode="auto">
            <a:xfrm>
              <a:off x="1668584" y="3474819"/>
              <a:ext cx="128967" cy="138380"/>
            </a:xfrm>
            <a:custGeom>
              <a:avLst/>
              <a:gdLst>
                <a:gd name="T0" fmla="*/ 107 w 137"/>
                <a:gd name="T1" fmla="*/ 68 h 147"/>
                <a:gd name="T2" fmla="*/ 103 w 137"/>
                <a:gd name="T3" fmla="*/ 51 h 147"/>
                <a:gd name="T4" fmla="*/ 103 w 137"/>
                <a:gd name="T5" fmla="*/ 99 h 147"/>
                <a:gd name="T6" fmla="*/ 117 w 137"/>
                <a:gd name="T7" fmla="*/ 111 h 147"/>
                <a:gd name="T8" fmla="*/ 115 w 137"/>
                <a:gd name="T9" fmla="*/ 118 h 147"/>
                <a:gd name="T10" fmla="*/ 103 w 137"/>
                <a:gd name="T11" fmla="*/ 38 h 147"/>
                <a:gd name="T12" fmla="*/ 115 w 137"/>
                <a:gd name="T13" fmla="*/ 19 h 147"/>
                <a:gd name="T14" fmla="*/ 117 w 137"/>
                <a:gd name="T15" fmla="*/ 24 h 147"/>
                <a:gd name="T16" fmla="*/ 103 w 137"/>
                <a:gd name="T17" fmla="*/ 38 h 147"/>
                <a:gd name="T18" fmla="*/ 114 w 137"/>
                <a:gd name="T19" fmla="*/ 68 h 147"/>
                <a:gd name="T20" fmla="*/ 134 w 137"/>
                <a:gd name="T21" fmla="*/ 65 h 147"/>
                <a:gd name="T22" fmla="*/ 136 w 137"/>
                <a:gd name="T23" fmla="*/ 70 h 147"/>
                <a:gd name="T24" fmla="*/ 114 w 137"/>
                <a:gd name="T25" fmla="*/ 70 h 147"/>
                <a:gd name="T26" fmla="*/ 69 w 137"/>
                <a:gd name="T27" fmla="*/ 30 h 147"/>
                <a:gd name="T28" fmla="*/ 103 w 137"/>
                <a:gd name="T29" fmla="*/ 51 h 147"/>
                <a:gd name="T30" fmla="*/ 90 w 137"/>
                <a:gd name="T31" fmla="*/ 100 h 147"/>
                <a:gd name="T32" fmla="*/ 84 w 137"/>
                <a:gd name="T33" fmla="*/ 142 h 147"/>
                <a:gd name="T34" fmla="*/ 69 w 137"/>
                <a:gd name="T35" fmla="*/ 114 h 147"/>
                <a:gd name="T36" fmla="*/ 83 w 137"/>
                <a:gd name="T37" fmla="*/ 96 h 147"/>
                <a:gd name="T38" fmla="*/ 95 w 137"/>
                <a:gd name="T39" fmla="*/ 84 h 147"/>
                <a:gd name="T40" fmla="*/ 99 w 137"/>
                <a:gd name="T41" fmla="*/ 62 h 147"/>
                <a:gd name="T42" fmla="*/ 91 w 137"/>
                <a:gd name="T43" fmla="*/ 47 h 147"/>
                <a:gd name="T44" fmla="*/ 69 w 137"/>
                <a:gd name="T45" fmla="*/ 38 h 147"/>
                <a:gd name="T46" fmla="*/ 100 w 137"/>
                <a:gd name="T47" fmla="*/ 31 h 147"/>
                <a:gd name="T48" fmla="*/ 100 w 137"/>
                <a:gd name="T49" fmla="*/ 36 h 147"/>
                <a:gd name="T50" fmla="*/ 103 w 137"/>
                <a:gd name="T51" fmla="*/ 99 h 147"/>
                <a:gd name="T52" fmla="*/ 99 w 137"/>
                <a:gd name="T53" fmla="*/ 101 h 147"/>
                <a:gd name="T54" fmla="*/ 103 w 137"/>
                <a:gd name="T55" fmla="*/ 99 h 147"/>
                <a:gd name="T56" fmla="*/ 72 w 137"/>
                <a:gd name="T57" fmla="*/ 1 h 147"/>
                <a:gd name="T58" fmla="*/ 72 w 137"/>
                <a:gd name="T59" fmla="*/ 23 h 147"/>
                <a:gd name="T60" fmla="*/ 67 w 137"/>
                <a:gd name="T61" fmla="*/ 147 h 147"/>
                <a:gd name="T62" fmla="*/ 49 w 137"/>
                <a:gd name="T63" fmla="*/ 137 h 147"/>
                <a:gd name="T64" fmla="*/ 41 w 137"/>
                <a:gd name="T65" fmla="*/ 92 h 147"/>
                <a:gd name="T66" fmla="*/ 41 w 137"/>
                <a:gd name="T67" fmla="*/ 43 h 147"/>
                <a:gd name="T68" fmla="*/ 69 w 137"/>
                <a:gd name="T69" fmla="*/ 30 h 147"/>
                <a:gd name="T70" fmla="*/ 57 w 137"/>
                <a:gd name="T71" fmla="*/ 40 h 147"/>
                <a:gd name="T72" fmla="*/ 45 w 137"/>
                <a:gd name="T73" fmla="*/ 51 h 147"/>
                <a:gd name="T74" fmla="*/ 40 w 137"/>
                <a:gd name="T75" fmla="*/ 68 h 147"/>
                <a:gd name="T76" fmla="*/ 54 w 137"/>
                <a:gd name="T77" fmla="*/ 93 h 147"/>
                <a:gd name="T78" fmla="*/ 56 w 137"/>
                <a:gd name="T79" fmla="*/ 97 h 147"/>
                <a:gd name="T80" fmla="*/ 69 w 137"/>
                <a:gd name="T81" fmla="*/ 147 h 147"/>
                <a:gd name="T82" fmla="*/ 69 w 137"/>
                <a:gd name="T83" fmla="*/ 24 h 147"/>
                <a:gd name="T84" fmla="*/ 65 w 137"/>
                <a:gd name="T85" fmla="*/ 4 h 147"/>
                <a:gd name="T86" fmla="*/ 69 w 137"/>
                <a:gd name="T87" fmla="*/ 0 h 147"/>
                <a:gd name="T88" fmla="*/ 38 w 137"/>
                <a:gd name="T89" fmla="*/ 104 h 147"/>
                <a:gd name="T90" fmla="*/ 35 w 137"/>
                <a:gd name="T91" fmla="*/ 99 h 147"/>
                <a:gd name="T92" fmla="*/ 35 w 137"/>
                <a:gd name="T93" fmla="*/ 38 h 147"/>
                <a:gd name="T94" fmla="*/ 38 w 137"/>
                <a:gd name="T95" fmla="*/ 31 h 147"/>
                <a:gd name="T96" fmla="*/ 35 w 137"/>
                <a:gd name="T97" fmla="*/ 84 h 147"/>
                <a:gd name="T98" fmla="*/ 33 w 137"/>
                <a:gd name="T99" fmla="*/ 59 h 147"/>
                <a:gd name="T100" fmla="*/ 35 w 137"/>
                <a:gd name="T101" fmla="*/ 30 h 147"/>
                <a:gd name="T102" fmla="*/ 33 w 137"/>
                <a:gd name="T103" fmla="*/ 36 h 147"/>
                <a:gd name="T104" fmla="*/ 21 w 137"/>
                <a:gd name="T105" fmla="*/ 20 h 147"/>
                <a:gd name="T106" fmla="*/ 35 w 137"/>
                <a:gd name="T107" fmla="*/ 30 h 147"/>
                <a:gd name="T108" fmla="*/ 26 w 137"/>
                <a:gd name="T109" fmla="*/ 116 h 147"/>
                <a:gd name="T110" fmla="*/ 21 w 137"/>
                <a:gd name="T111" fmla="*/ 116 h 147"/>
                <a:gd name="T112" fmla="*/ 33 w 137"/>
                <a:gd name="T113" fmla="*/ 99 h 147"/>
                <a:gd name="T114" fmla="*/ 4 w 137"/>
                <a:gd name="T115" fmla="*/ 65 h 147"/>
                <a:gd name="T116" fmla="*/ 23 w 137"/>
                <a:gd name="T117" fmla="*/ 65 h 147"/>
                <a:gd name="T118" fmla="*/ 21 w 137"/>
                <a:gd name="T119" fmla="*/ 72 h 147"/>
                <a:gd name="T120" fmla="*/ 0 w 137"/>
                <a:gd name="T121" fmla="*/ 68 h 147"/>
                <a:gd name="T122" fmla="*/ 4 w 137"/>
                <a:gd name="T123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87" name="组合 286"/>
            <p:cNvGrpSpPr/>
            <p:nvPr/>
          </p:nvGrpSpPr>
          <p:grpSpPr>
            <a:xfrm>
              <a:off x="1854033" y="2412021"/>
              <a:ext cx="95077" cy="151560"/>
              <a:chOff x="2679701" y="2924175"/>
              <a:chExt cx="160337" cy="255588"/>
            </a:xfrm>
            <a:grpFill/>
          </p:grpSpPr>
          <p:sp>
            <p:nvSpPr>
              <p:cNvPr id="288" name="Freeform 190"/>
              <p:cNvSpPr/>
              <p:nvPr/>
            </p:nvSpPr>
            <p:spPr bwMode="auto">
              <a:xfrm>
                <a:off x="2770188" y="3103563"/>
                <a:ext cx="57150" cy="57150"/>
              </a:xfrm>
              <a:custGeom>
                <a:avLst/>
                <a:gdLst>
                  <a:gd name="T0" fmla="*/ 0 w 36"/>
                  <a:gd name="T1" fmla="*/ 22 h 36"/>
                  <a:gd name="T2" fmla="*/ 0 w 36"/>
                  <a:gd name="T3" fmla="*/ 22 h 36"/>
                  <a:gd name="T4" fmla="*/ 2 w 36"/>
                  <a:gd name="T5" fmla="*/ 27 h 36"/>
                  <a:gd name="T6" fmla="*/ 8 w 36"/>
                  <a:gd name="T7" fmla="*/ 33 h 36"/>
                  <a:gd name="T8" fmla="*/ 13 w 36"/>
                  <a:gd name="T9" fmla="*/ 36 h 36"/>
                  <a:gd name="T10" fmla="*/ 21 w 36"/>
                  <a:gd name="T11" fmla="*/ 36 h 36"/>
                  <a:gd name="T12" fmla="*/ 21 w 36"/>
                  <a:gd name="T13" fmla="*/ 36 h 36"/>
                  <a:gd name="T14" fmla="*/ 28 w 36"/>
                  <a:gd name="T15" fmla="*/ 33 h 36"/>
                  <a:gd name="T16" fmla="*/ 32 w 36"/>
                  <a:gd name="T17" fmla="*/ 29 h 36"/>
                  <a:gd name="T18" fmla="*/ 35 w 36"/>
                  <a:gd name="T19" fmla="*/ 22 h 36"/>
                  <a:gd name="T20" fmla="*/ 36 w 36"/>
                  <a:gd name="T21" fmla="*/ 15 h 36"/>
                  <a:gd name="T22" fmla="*/ 36 w 36"/>
                  <a:gd name="T23" fmla="*/ 15 h 36"/>
                  <a:gd name="T24" fmla="*/ 33 w 36"/>
                  <a:gd name="T25" fmla="*/ 8 h 36"/>
                  <a:gd name="T26" fmla="*/ 28 w 36"/>
                  <a:gd name="T27" fmla="*/ 3 h 36"/>
                  <a:gd name="T28" fmla="*/ 21 w 36"/>
                  <a:gd name="T29" fmla="*/ 0 h 36"/>
                  <a:gd name="T30" fmla="*/ 14 w 36"/>
                  <a:gd name="T31" fmla="*/ 0 h 36"/>
                  <a:gd name="T32" fmla="*/ 14 w 36"/>
                  <a:gd name="T33" fmla="*/ 0 h 36"/>
                  <a:gd name="T34" fmla="*/ 8 w 36"/>
                  <a:gd name="T35" fmla="*/ 3 h 36"/>
                  <a:gd name="T36" fmla="*/ 4 w 36"/>
                  <a:gd name="T37" fmla="*/ 8 h 36"/>
                  <a:gd name="T38" fmla="*/ 1 w 36"/>
                  <a:gd name="T39" fmla="*/ 14 h 36"/>
                  <a:gd name="T40" fmla="*/ 0 w 36"/>
                  <a:gd name="T41" fmla="*/ 22 h 36"/>
                  <a:gd name="T42" fmla="*/ 0 w 36"/>
                  <a:gd name="T43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91"/>
              <p:cNvSpPr/>
              <p:nvPr/>
            </p:nvSpPr>
            <p:spPr bwMode="auto">
              <a:xfrm>
                <a:off x="2786063" y="2924175"/>
                <a:ext cx="53975" cy="192088"/>
              </a:xfrm>
              <a:custGeom>
                <a:avLst/>
                <a:gdLst>
                  <a:gd name="T0" fmla="*/ 0 w 34"/>
                  <a:gd name="T1" fmla="*/ 121 h 121"/>
                  <a:gd name="T2" fmla="*/ 0 w 34"/>
                  <a:gd name="T3" fmla="*/ 121 h 121"/>
                  <a:gd name="T4" fmla="*/ 21 w 34"/>
                  <a:gd name="T5" fmla="*/ 17 h 121"/>
                  <a:gd name="T6" fmla="*/ 21 w 34"/>
                  <a:gd name="T7" fmla="*/ 17 h 121"/>
                  <a:gd name="T8" fmla="*/ 27 w 34"/>
                  <a:gd name="T9" fmla="*/ 9 h 121"/>
                  <a:gd name="T10" fmla="*/ 31 w 34"/>
                  <a:gd name="T11" fmla="*/ 2 h 121"/>
                  <a:gd name="T12" fmla="*/ 34 w 34"/>
                  <a:gd name="T13" fmla="*/ 0 h 121"/>
                  <a:gd name="T14" fmla="*/ 34 w 34"/>
                  <a:gd name="T15" fmla="*/ 0 h 121"/>
                  <a:gd name="T16" fmla="*/ 31 w 34"/>
                  <a:gd name="T17" fmla="*/ 19 h 121"/>
                  <a:gd name="T18" fmla="*/ 25 w 34"/>
                  <a:gd name="T19" fmla="*/ 61 h 121"/>
                  <a:gd name="T20" fmla="*/ 14 w 34"/>
                  <a:gd name="T21" fmla="*/ 121 h 121"/>
                  <a:gd name="T22" fmla="*/ 0 w 34"/>
                  <a:gd name="T2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92"/>
              <p:cNvSpPr/>
              <p:nvPr/>
            </p:nvSpPr>
            <p:spPr bwMode="auto">
              <a:xfrm>
                <a:off x="2679701" y="2954338"/>
                <a:ext cx="123825" cy="166688"/>
              </a:xfrm>
              <a:custGeom>
                <a:avLst/>
                <a:gdLst>
                  <a:gd name="T0" fmla="*/ 77 w 78"/>
                  <a:gd name="T1" fmla="*/ 98 h 105"/>
                  <a:gd name="T2" fmla="*/ 19 w 78"/>
                  <a:gd name="T3" fmla="*/ 13 h 105"/>
                  <a:gd name="T4" fmla="*/ 0 w 78"/>
                  <a:gd name="T5" fmla="*/ 0 h 105"/>
                  <a:gd name="T6" fmla="*/ 8 w 78"/>
                  <a:gd name="T7" fmla="*/ 20 h 105"/>
                  <a:gd name="T8" fmla="*/ 66 w 78"/>
                  <a:gd name="T9" fmla="*/ 105 h 105"/>
                  <a:gd name="T10" fmla="*/ 78 w 78"/>
                  <a:gd name="T11" fmla="*/ 98 h 105"/>
                  <a:gd name="T12" fmla="*/ 77 w 78"/>
                  <a:gd name="T13" fmla="*/ 9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93"/>
              <p:cNvSpPr/>
              <p:nvPr/>
            </p:nvSpPr>
            <p:spPr bwMode="auto">
              <a:xfrm>
                <a:off x="2798763" y="3149600"/>
                <a:ext cx="14288" cy="30163"/>
              </a:xfrm>
              <a:custGeom>
                <a:avLst/>
                <a:gdLst>
                  <a:gd name="T0" fmla="*/ 7 w 9"/>
                  <a:gd name="T1" fmla="*/ 2 h 19"/>
                  <a:gd name="T2" fmla="*/ 7 w 9"/>
                  <a:gd name="T3" fmla="*/ 2 h 19"/>
                  <a:gd name="T4" fmla="*/ 6 w 9"/>
                  <a:gd name="T5" fmla="*/ 0 h 19"/>
                  <a:gd name="T6" fmla="*/ 3 w 9"/>
                  <a:gd name="T7" fmla="*/ 0 h 19"/>
                  <a:gd name="T8" fmla="*/ 3 w 9"/>
                  <a:gd name="T9" fmla="*/ 0 h 19"/>
                  <a:gd name="T10" fmla="*/ 0 w 9"/>
                  <a:gd name="T11" fmla="*/ 1 h 19"/>
                  <a:gd name="T12" fmla="*/ 0 w 9"/>
                  <a:gd name="T13" fmla="*/ 4 h 19"/>
                  <a:gd name="T14" fmla="*/ 3 w 9"/>
                  <a:gd name="T15" fmla="*/ 16 h 19"/>
                  <a:gd name="T16" fmla="*/ 3 w 9"/>
                  <a:gd name="T17" fmla="*/ 16 h 19"/>
                  <a:gd name="T18" fmla="*/ 3 w 9"/>
                  <a:gd name="T19" fmla="*/ 19 h 19"/>
                  <a:gd name="T20" fmla="*/ 6 w 9"/>
                  <a:gd name="T21" fmla="*/ 19 h 19"/>
                  <a:gd name="T22" fmla="*/ 6 w 9"/>
                  <a:gd name="T23" fmla="*/ 19 h 19"/>
                  <a:gd name="T24" fmla="*/ 9 w 9"/>
                  <a:gd name="T25" fmla="*/ 17 h 19"/>
                  <a:gd name="T26" fmla="*/ 9 w 9"/>
                  <a:gd name="T27" fmla="*/ 15 h 19"/>
                  <a:gd name="T28" fmla="*/ 7 w 9"/>
                  <a:gd name="T2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2" name="Freeform 194"/>
            <p:cNvSpPr>
              <a:spLocks noEditPoints="1"/>
            </p:cNvSpPr>
            <p:nvPr/>
          </p:nvSpPr>
          <p:spPr bwMode="auto">
            <a:xfrm>
              <a:off x="1843678" y="1635399"/>
              <a:ext cx="128967" cy="140263"/>
            </a:xfrm>
            <a:custGeom>
              <a:avLst/>
              <a:gdLst>
                <a:gd name="T0" fmla="*/ 105 w 137"/>
                <a:gd name="T1" fmla="*/ 69 h 149"/>
                <a:gd name="T2" fmla="*/ 103 w 137"/>
                <a:gd name="T3" fmla="*/ 51 h 149"/>
                <a:gd name="T4" fmla="*/ 103 w 137"/>
                <a:gd name="T5" fmla="*/ 99 h 149"/>
                <a:gd name="T6" fmla="*/ 116 w 137"/>
                <a:gd name="T7" fmla="*/ 112 h 149"/>
                <a:gd name="T8" fmla="*/ 114 w 137"/>
                <a:gd name="T9" fmla="*/ 118 h 149"/>
                <a:gd name="T10" fmla="*/ 103 w 137"/>
                <a:gd name="T11" fmla="*/ 38 h 149"/>
                <a:gd name="T12" fmla="*/ 114 w 137"/>
                <a:gd name="T13" fmla="*/ 19 h 149"/>
                <a:gd name="T14" fmla="*/ 116 w 137"/>
                <a:gd name="T15" fmla="*/ 26 h 149"/>
                <a:gd name="T16" fmla="*/ 103 w 137"/>
                <a:gd name="T17" fmla="*/ 38 h 149"/>
                <a:gd name="T18" fmla="*/ 112 w 137"/>
                <a:gd name="T19" fmla="*/ 69 h 149"/>
                <a:gd name="T20" fmla="*/ 133 w 137"/>
                <a:gd name="T21" fmla="*/ 65 h 149"/>
                <a:gd name="T22" fmla="*/ 135 w 137"/>
                <a:gd name="T23" fmla="*/ 72 h 149"/>
                <a:gd name="T24" fmla="*/ 114 w 137"/>
                <a:gd name="T25" fmla="*/ 72 h 149"/>
                <a:gd name="T26" fmla="*/ 69 w 137"/>
                <a:gd name="T27" fmla="*/ 31 h 149"/>
                <a:gd name="T28" fmla="*/ 103 w 137"/>
                <a:gd name="T29" fmla="*/ 51 h 149"/>
                <a:gd name="T30" fmla="*/ 89 w 137"/>
                <a:gd name="T31" fmla="*/ 100 h 149"/>
                <a:gd name="T32" fmla="*/ 84 w 137"/>
                <a:gd name="T33" fmla="*/ 144 h 149"/>
                <a:gd name="T34" fmla="*/ 69 w 137"/>
                <a:gd name="T35" fmla="*/ 115 h 149"/>
                <a:gd name="T36" fmla="*/ 81 w 137"/>
                <a:gd name="T37" fmla="*/ 96 h 149"/>
                <a:gd name="T38" fmla="*/ 95 w 137"/>
                <a:gd name="T39" fmla="*/ 84 h 149"/>
                <a:gd name="T40" fmla="*/ 97 w 137"/>
                <a:gd name="T41" fmla="*/ 62 h 149"/>
                <a:gd name="T42" fmla="*/ 89 w 137"/>
                <a:gd name="T43" fmla="*/ 47 h 149"/>
                <a:gd name="T44" fmla="*/ 69 w 137"/>
                <a:gd name="T45" fmla="*/ 39 h 149"/>
                <a:gd name="T46" fmla="*/ 100 w 137"/>
                <a:gd name="T47" fmla="*/ 33 h 149"/>
                <a:gd name="T48" fmla="*/ 100 w 137"/>
                <a:gd name="T49" fmla="*/ 38 h 149"/>
                <a:gd name="T50" fmla="*/ 103 w 137"/>
                <a:gd name="T51" fmla="*/ 99 h 149"/>
                <a:gd name="T52" fmla="*/ 99 w 137"/>
                <a:gd name="T53" fmla="*/ 103 h 149"/>
                <a:gd name="T54" fmla="*/ 103 w 137"/>
                <a:gd name="T55" fmla="*/ 99 h 149"/>
                <a:gd name="T56" fmla="*/ 70 w 137"/>
                <a:gd name="T57" fmla="*/ 1 h 149"/>
                <a:gd name="T58" fmla="*/ 70 w 137"/>
                <a:gd name="T59" fmla="*/ 23 h 149"/>
                <a:gd name="T60" fmla="*/ 66 w 137"/>
                <a:gd name="T61" fmla="*/ 149 h 149"/>
                <a:gd name="T62" fmla="*/ 49 w 137"/>
                <a:gd name="T63" fmla="*/ 137 h 149"/>
                <a:gd name="T64" fmla="*/ 39 w 137"/>
                <a:gd name="T65" fmla="*/ 93 h 149"/>
                <a:gd name="T66" fmla="*/ 40 w 137"/>
                <a:gd name="T67" fmla="*/ 43 h 149"/>
                <a:gd name="T68" fmla="*/ 69 w 137"/>
                <a:gd name="T69" fmla="*/ 31 h 149"/>
                <a:gd name="T70" fmla="*/ 57 w 137"/>
                <a:gd name="T71" fmla="*/ 41 h 149"/>
                <a:gd name="T72" fmla="*/ 43 w 137"/>
                <a:gd name="T73" fmla="*/ 51 h 149"/>
                <a:gd name="T74" fmla="*/ 38 w 137"/>
                <a:gd name="T75" fmla="*/ 69 h 149"/>
                <a:gd name="T76" fmla="*/ 53 w 137"/>
                <a:gd name="T77" fmla="*/ 95 h 149"/>
                <a:gd name="T78" fmla="*/ 55 w 137"/>
                <a:gd name="T79" fmla="*/ 98 h 149"/>
                <a:gd name="T80" fmla="*/ 69 w 137"/>
                <a:gd name="T81" fmla="*/ 149 h 149"/>
                <a:gd name="T82" fmla="*/ 68 w 137"/>
                <a:gd name="T83" fmla="*/ 24 h 149"/>
                <a:gd name="T84" fmla="*/ 65 w 137"/>
                <a:gd name="T85" fmla="*/ 4 h 149"/>
                <a:gd name="T86" fmla="*/ 69 w 137"/>
                <a:gd name="T87" fmla="*/ 0 h 149"/>
                <a:gd name="T88" fmla="*/ 36 w 137"/>
                <a:gd name="T89" fmla="*/ 106 h 149"/>
                <a:gd name="T90" fmla="*/ 34 w 137"/>
                <a:gd name="T91" fmla="*/ 99 h 149"/>
                <a:gd name="T92" fmla="*/ 34 w 137"/>
                <a:gd name="T93" fmla="*/ 38 h 149"/>
                <a:gd name="T94" fmla="*/ 36 w 137"/>
                <a:gd name="T95" fmla="*/ 33 h 149"/>
                <a:gd name="T96" fmla="*/ 34 w 137"/>
                <a:gd name="T97" fmla="*/ 85 h 149"/>
                <a:gd name="T98" fmla="*/ 31 w 137"/>
                <a:gd name="T99" fmla="*/ 61 h 149"/>
                <a:gd name="T100" fmla="*/ 34 w 137"/>
                <a:gd name="T101" fmla="*/ 30 h 149"/>
                <a:gd name="T102" fmla="*/ 31 w 137"/>
                <a:gd name="T103" fmla="*/ 38 h 149"/>
                <a:gd name="T104" fmla="*/ 20 w 137"/>
                <a:gd name="T105" fmla="*/ 20 h 149"/>
                <a:gd name="T106" fmla="*/ 34 w 137"/>
                <a:gd name="T107" fmla="*/ 30 h 149"/>
                <a:gd name="T108" fmla="*/ 24 w 137"/>
                <a:gd name="T109" fmla="*/ 116 h 149"/>
                <a:gd name="T110" fmla="*/ 20 w 137"/>
                <a:gd name="T111" fmla="*/ 116 h 149"/>
                <a:gd name="T112" fmla="*/ 31 w 137"/>
                <a:gd name="T113" fmla="*/ 100 h 149"/>
                <a:gd name="T114" fmla="*/ 4 w 137"/>
                <a:gd name="T115" fmla="*/ 65 h 149"/>
                <a:gd name="T116" fmla="*/ 23 w 137"/>
                <a:gd name="T117" fmla="*/ 66 h 149"/>
                <a:gd name="T118" fmla="*/ 20 w 137"/>
                <a:gd name="T119" fmla="*/ 72 h 149"/>
                <a:gd name="T120" fmla="*/ 0 w 137"/>
                <a:gd name="T121" fmla="*/ 69 h 149"/>
                <a:gd name="T122" fmla="*/ 4 w 137"/>
                <a:gd name="T123" fmla="*/ 6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7" name="矩形 316"/>
          <p:cNvSpPr/>
          <p:nvPr/>
        </p:nvSpPr>
        <p:spPr>
          <a:xfrm>
            <a:off x="4709809" y="1179858"/>
            <a:ext cx="2832189" cy="900286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/>
              <a:t>院</a:t>
            </a:r>
            <a:r>
              <a:rPr lang="zh-CN" altLang="en-US" dirty="0" smtClean="0"/>
              <a:t>优干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600</a:t>
            </a:r>
            <a:endParaRPr lang="zh-CN" altLang="en-US" dirty="0"/>
          </a:p>
        </p:txBody>
      </p:sp>
      <p:sp>
        <p:nvSpPr>
          <p:cNvPr id="318" name="矩形 317"/>
          <p:cNvSpPr/>
          <p:nvPr/>
        </p:nvSpPr>
        <p:spPr>
          <a:xfrm>
            <a:off x="6641713" y="2131965"/>
            <a:ext cx="900286" cy="1875665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创新创业奖</a:t>
            </a:r>
            <a:endParaRPr lang="en-US" altLang="zh-CN" dirty="0" smtClean="0"/>
          </a:p>
          <a:p>
            <a:pPr algn="ctr"/>
            <a:r>
              <a:rPr lang="en-US" altLang="zh-CN" dirty="0"/>
              <a:t>8</a:t>
            </a:r>
            <a:r>
              <a:rPr lang="en-US" altLang="zh-CN" dirty="0" smtClean="0"/>
              <a:t>00</a:t>
            </a:r>
            <a:endParaRPr lang="zh-CN" altLang="en-US" dirty="0"/>
          </a:p>
        </p:txBody>
      </p:sp>
      <p:sp>
        <p:nvSpPr>
          <p:cNvPr id="319" name="矩形 318"/>
          <p:cNvSpPr/>
          <p:nvPr/>
        </p:nvSpPr>
        <p:spPr>
          <a:xfrm>
            <a:off x="3743960" y="2197100"/>
            <a:ext cx="900430" cy="1335405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文艺活动奖</a:t>
            </a:r>
            <a:endParaRPr lang="en-US" altLang="zh-CN" dirty="0" smtClean="0"/>
          </a:p>
          <a:p>
            <a:pPr algn="ctr"/>
            <a:r>
              <a:rPr lang="en-US" altLang="zh-CN" dirty="0"/>
              <a:t>4</a:t>
            </a:r>
            <a:r>
              <a:rPr lang="en-US" altLang="zh-CN" dirty="0" smtClean="0"/>
              <a:t>00</a:t>
            </a:r>
            <a:endParaRPr lang="zh-CN" altLang="en-US" dirty="0"/>
          </a:p>
        </p:txBody>
      </p:sp>
      <p:sp>
        <p:nvSpPr>
          <p:cNvPr id="320" name="矩形 319"/>
          <p:cNvSpPr/>
          <p:nvPr/>
        </p:nvSpPr>
        <p:spPr>
          <a:xfrm>
            <a:off x="3736853" y="3583754"/>
            <a:ext cx="1814761" cy="688399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体育活动奖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400</a:t>
            </a:r>
            <a:endParaRPr lang="zh-CN" altLang="en-US" dirty="0"/>
          </a:p>
        </p:txBody>
      </p:sp>
      <p:sp>
        <p:nvSpPr>
          <p:cNvPr id="321" name="矩形 320"/>
          <p:cNvSpPr/>
          <p:nvPr/>
        </p:nvSpPr>
        <p:spPr>
          <a:xfrm>
            <a:off x="3736852" y="4354993"/>
            <a:ext cx="2851837" cy="624386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社会实践奖</a:t>
            </a:r>
            <a:r>
              <a:rPr lang="en-US" altLang="zh-CN" dirty="0" smtClean="0"/>
              <a:t>400</a:t>
            </a:r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322" name="矩形 321"/>
          <p:cNvSpPr/>
          <p:nvPr/>
        </p:nvSpPr>
        <p:spPr>
          <a:xfrm>
            <a:off x="5681646" y="2156739"/>
            <a:ext cx="900286" cy="1117595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道德风尚奖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400</a:t>
            </a:r>
            <a:endParaRPr lang="zh-CN" altLang="en-US" dirty="0"/>
          </a:p>
        </p:txBody>
      </p:sp>
      <p:sp>
        <p:nvSpPr>
          <p:cNvPr id="323" name="矩形 322"/>
          <p:cNvSpPr/>
          <p:nvPr/>
        </p:nvSpPr>
        <p:spPr>
          <a:xfrm>
            <a:off x="4711700" y="3073400"/>
            <a:ext cx="900430" cy="458470"/>
          </a:xfrm>
          <a:prstGeom prst="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dirty="0" smtClean="0"/>
              <a:t>科技</a:t>
            </a:r>
            <a:r>
              <a:rPr lang="en-US" altLang="zh-CN" dirty="0" smtClean="0"/>
              <a:t>400</a:t>
            </a:r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096236" y="4486784"/>
            <a:ext cx="196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人民奖学金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566670" y="811530"/>
            <a:ext cx="2334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综合奖   学生数</a:t>
            </a:r>
            <a:r>
              <a:rPr lang="en-US" altLang="zh-CN"/>
              <a:t>30%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478145" y="811530"/>
            <a:ext cx="3141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单项奖 以人次计占学生数</a:t>
            </a:r>
            <a:r>
              <a:rPr lang="en-US" altLang="zh-CN"/>
              <a:t>8%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2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5602" y="768891"/>
            <a:ext cx="3024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人民奖学金</a:t>
            </a:r>
            <a:endParaRPr lang="zh-CN" altLang="en-US" sz="2000" b="1" dirty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81" name="Straight Connector 8"/>
          <p:cNvCxnSpPr/>
          <p:nvPr/>
        </p:nvCxnSpPr>
        <p:spPr>
          <a:xfrm flipV="1">
            <a:off x="918314" y="3723878"/>
            <a:ext cx="7254086" cy="9395"/>
          </a:xfrm>
          <a:prstGeom prst="line">
            <a:avLst/>
          </a:prstGeom>
          <a:ln w="3175">
            <a:solidFill>
              <a:srgbClr val="B3222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9"/>
          <p:cNvSpPr/>
          <p:nvPr/>
        </p:nvSpPr>
        <p:spPr>
          <a:xfrm>
            <a:off x="1680528" y="3673117"/>
            <a:ext cx="127591" cy="127591"/>
          </a:xfrm>
          <a:prstGeom prst="ellipse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10"/>
          <p:cNvSpPr/>
          <p:nvPr/>
        </p:nvSpPr>
        <p:spPr>
          <a:xfrm>
            <a:off x="3568757" y="3673117"/>
            <a:ext cx="127591" cy="127591"/>
          </a:xfrm>
          <a:prstGeom prst="ellipse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Oval 11"/>
          <p:cNvSpPr/>
          <p:nvPr/>
        </p:nvSpPr>
        <p:spPr>
          <a:xfrm>
            <a:off x="5452322" y="3673117"/>
            <a:ext cx="127591" cy="127591"/>
          </a:xfrm>
          <a:prstGeom prst="ellipse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94217" y="3865498"/>
            <a:ext cx="295588" cy="25391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 defTabSz="685165"/>
            <a:r>
              <a:rPr lang="en-US" sz="1200" b="1" dirty="0" smtClean="0">
                <a:solidFill>
                  <a:srgbClr val="272E3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200" b="1" dirty="0">
              <a:solidFill>
                <a:srgbClr val="272E3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77783" y="3865498"/>
            <a:ext cx="295588" cy="25391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 defTabSz="685165"/>
            <a:r>
              <a:rPr lang="en-US" sz="1200" b="1" dirty="0" smtClean="0">
                <a:solidFill>
                  <a:srgbClr val="272E3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sz="1200" b="1" dirty="0">
              <a:solidFill>
                <a:srgbClr val="272E3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ounded Rectangle 18"/>
          <p:cNvSpPr/>
          <p:nvPr/>
        </p:nvSpPr>
        <p:spPr>
          <a:xfrm>
            <a:off x="685802" y="3168737"/>
            <a:ext cx="2946749" cy="95693"/>
          </a:xfrm>
          <a:prstGeom prst="round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ounded Rectangle 19"/>
          <p:cNvSpPr/>
          <p:nvPr/>
        </p:nvSpPr>
        <p:spPr>
          <a:xfrm>
            <a:off x="2561392" y="2923296"/>
            <a:ext cx="2946749" cy="95693"/>
          </a:xfrm>
          <a:prstGeom prst="round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ounded Rectangle 20"/>
          <p:cNvSpPr/>
          <p:nvPr/>
        </p:nvSpPr>
        <p:spPr>
          <a:xfrm>
            <a:off x="4452932" y="2677859"/>
            <a:ext cx="2946749" cy="95693"/>
          </a:xfrm>
          <a:prstGeom prst="round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ounded Rectangle 21"/>
          <p:cNvSpPr/>
          <p:nvPr/>
        </p:nvSpPr>
        <p:spPr>
          <a:xfrm>
            <a:off x="6197253" y="2432420"/>
            <a:ext cx="2946749" cy="95693"/>
          </a:xfrm>
          <a:prstGeom prst="roundRect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6148" y="2243539"/>
            <a:ext cx="1713638" cy="10210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165"/>
            <a:r>
              <a:rPr lang="zh-CN" altLang="en-US" sz="1200" b="1" dirty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一等奖 学生数</a:t>
            </a:r>
            <a:r>
              <a:rPr lang="en-US" altLang="zh-CN" sz="1200" b="1" dirty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3%</a:t>
            </a:r>
            <a:endParaRPr lang="en-US" sz="1200" b="1" dirty="0">
              <a:solidFill>
                <a:srgbClr val="0D0D0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专业前</a:t>
            </a:r>
            <a:r>
              <a:rPr lang="en-US" altLang="zh-CN" sz="1000" dirty="0" smtClean="0">
                <a:solidFill>
                  <a:srgbClr val="0D0D0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5%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；</a:t>
            </a:r>
            <a:endParaRPr lang="zh-CN" altLang="en-US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单科学分制不低于</a:t>
            </a:r>
            <a:r>
              <a:rPr lang="en-US" altLang="zh-CN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2.5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，等级制不低于</a:t>
            </a:r>
            <a:r>
              <a:rPr lang="en-US" altLang="zh-CN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3.0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；</a:t>
            </a:r>
            <a:endParaRPr lang="zh-CN" altLang="en-US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体测良好。</a:t>
            </a:r>
            <a:endParaRPr lang="zh-CN" altLang="en-US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defTabSz="685165"/>
            <a:endParaRPr lang="zh-CN" altLang="en-US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76095" y="2056348"/>
            <a:ext cx="1713638" cy="86741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165"/>
            <a:r>
              <a:rPr lang="zh-CN" altLang="en-US" sz="1200" b="1" dirty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二等奖 学生数</a:t>
            </a:r>
            <a:r>
              <a:rPr lang="en-US" altLang="zh-CN" sz="1200" b="1" dirty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5%</a:t>
            </a:r>
            <a:endParaRPr lang="en-US" altLang="zh-CN" sz="1200" b="1" dirty="0" smtClean="0">
              <a:solidFill>
                <a:srgbClr val="0D0D0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专业前</a:t>
            </a:r>
            <a:r>
              <a:rPr lang="en-US" altLang="zh-CN" sz="1000" dirty="0" smtClean="0">
                <a:solidFill>
                  <a:srgbClr val="0D0D0D"/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12%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；</a:t>
            </a:r>
            <a:endParaRPr lang="zh-CN" altLang="en-US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单科学分制不低于</a:t>
            </a:r>
            <a:r>
              <a:rPr lang="en-US" altLang="zh-CN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2.0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，等级制不低于</a:t>
            </a:r>
            <a:r>
              <a:rPr lang="en-US" altLang="zh-CN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2.0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；</a:t>
            </a:r>
            <a:endParaRPr lang="zh-CN" altLang="en-US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体测及格。</a:t>
            </a:r>
            <a:endParaRPr lang="en-US" altLang="zh-CN" sz="1000" dirty="0" smtClean="0">
              <a:solidFill>
                <a:srgbClr val="0D0D0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10168" y="1810565"/>
            <a:ext cx="1713638" cy="86741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165"/>
            <a:r>
              <a:rPr lang="zh-CN" altLang="en-US" sz="1200" b="1" dirty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三等奖 学生数</a:t>
            </a:r>
            <a:r>
              <a:rPr lang="en-US" altLang="zh-CN" sz="1200" b="1" dirty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20%</a:t>
            </a:r>
            <a:endParaRPr lang="en-US" altLang="zh-CN" sz="1000" b="1" dirty="0" smtClean="0">
              <a:solidFill>
                <a:srgbClr val="0D0D0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专业前</a:t>
            </a:r>
            <a:r>
              <a:rPr lang="en-US" altLang="zh-CN" sz="1000" dirty="0" smtClean="0">
                <a:solidFill>
                  <a:srgbClr val="0D0D0D"/>
                </a:solidFill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35%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；</a:t>
            </a:r>
            <a:endParaRPr lang="zh-CN" altLang="en-US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单科学分制不低于</a:t>
            </a:r>
            <a:r>
              <a:rPr lang="en-US" altLang="zh-CN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1.5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，等级制不低于</a:t>
            </a:r>
            <a:r>
              <a:rPr lang="en-US" altLang="zh-CN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1.0</a:t>
            </a:r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；</a:t>
            </a:r>
            <a:endParaRPr lang="zh-CN" altLang="en-US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defTabSz="685165"/>
            <a:r>
              <a:rPr lang="zh-CN" altLang="en-US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体测及格。</a:t>
            </a:r>
            <a:endParaRPr lang="zh-CN" altLang="en-US" sz="1000" dirty="0" smtClean="0">
              <a:solidFill>
                <a:srgbClr val="0D0D0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66565" y="1591595"/>
            <a:ext cx="1905325" cy="71310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165"/>
            <a:r>
              <a:rPr lang="zh-CN" altLang="en-US" sz="1200" b="1" dirty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校优干 学生数</a:t>
            </a:r>
            <a:r>
              <a:rPr lang="en-US" altLang="zh-CN" sz="1200" b="1" dirty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2%</a:t>
            </a:r>
            <a:endParaRPr lang="en-US" sz="1200" b="1" dirty="0">
              <a:solidFill>
                <a:srgbClr val="0D0D0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165"/>
            <a:r>
              <a:rPr lang="zh-CN" altLang="zh-CN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一二三等奖中成绩显著的主要学生干部；</a:t>
            </a:r>
            <a:endParaRPr lang="zh-CN" altLang="zh-CN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defTabSz="685165"/>
            <a:r>
              <a:rPr lang="zh-CN" altLang="zh-CN" sz="1000" dirty="0" smtClean="0">
                <a:solidFill>
                  <a:srgbClr val="0D0D0D"/>
                </a:solidFill>
                <a:ea typeface="宋体" panose="02010600030101010101" pitchFamily="2" charset="-122"/>
                <a:cs typeface="Open Sans" panose="020B0606030504020204" pitchFamily="34" charset="0"/>
              </a:rPr>
              <a:t>可与一二三等奖兼得。</a:t>
            </a:r>
            <a:endParaRPr lang="zh-CN" altLang="zh-CN" sz="1000" dirty="0" smtClean="0">
              <a:solidFill>
                <a:srgbClr val="0D0D0D"/>
              </a:solidFill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366039" y="3865498"/>
            <a:ext cx="295588" cy="25391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 defTabSz="685165"/>
            <a:r>
              <a:rPr lang="en-US" sz="1200" b="1" dirty="0" smtClean="0">
                <a:solidFill>
                  <a:srgbClr val="272E3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sz="1200" b="1" dirty="0">
              <a:solidFill>
                <a:srgbClr val="272E3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49604" y="3865498"/>
            <a:ext cx="295588" cy="253914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 defTabSz="685165"/>
            <a:r>
              <a:rPr lang="en-US" sz="1200" b="1" dirty="0" smtClean="0">
                <a:solidFill>
                  <a:srgbClr val="272E3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sz="1200" b="1" dirty="0">
              <a:solidFill>
                <a:srgbClr val="272E3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Oval 11"/>
          <p:cNvSpPr/>
          <p:nvPr/>
        </p:nvSpPr>
        <p:spPr>
          <a:xfrm>
            <a:off x="7333601" y="3669478"/>
            <a:ext cx="127591" cy="127591"/>
          </a:xfrm>
          <a:prstGeom prst="ellipse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165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/>
          <p:nvPr/>
        </p:nvSpPr>
        <p:spPr>
          <a:xfrm>
            <a:off x="944880" y="606425"/>
            <a:ext cx="7313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助学金前提：</a:t>
            </a:r>
            <a:r>
              <a:rPr lang="en-US" altLang="zh-CN" sz="2000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P217</a:t>
            </a:r>
            <a:endParaRPr lang="zh-CN" altLang="en-US" sz="2000" b="1" dirty="0" smtClean="0">
              <a:solidFill>
                <a:srgbClr val="2D22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  <a:p>
            <a:r>
              <a:rPr lang="zh-CN" altLang="en-US" sz="2000" b="1" dirty="0" smtClean="0">
                <a:solidFill>
                  <a:srgbClr val="2D22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家庭经济困难认定（每学年一次）</a:t>
            </a:r>
            <a:r>
              <a:rPr lang="zh-CN" altLang="en-US" sz="2000" b="1" dirty="0" smtClean="0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→南京中医药大学贫困生库</a:t>
            </a:r>
            <a:endParaRPr lang="zh-CN" altLang="en-US" sz="2000" b="1" dirty="0" smtClean="0">
              <a:solidFill>
                <a:srgbClr val="0D0D0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3" name="Straight Connector 33"/>
            <p:cNvCxnSpPr>
              <a:stCxn id="9" idx="6"/>
              <a:endCxn id="10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10" idx="6"/>
              <a:endCxn id="11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11" idx="0"/>
              <a:endCxn id="25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5" idx="0"/>
              <a:endCxn id="24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24" idx="0"/>
              <a:endCxn id="23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23" idx="0"/>
              <a:endCxn id="22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9"/>
            <p:cNvCxnSpPr>
              <a:stCxn id="22" idx="0"/>
              <a:endCxn id="20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0"/>
            <p:cNvCxnSpPr>
              <a:stCxn id="20" idx="0"/>
              <a:endCxn id="21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1"/>
            <p:cNvCxnSpPr>
              <a:stCxn id="21" idx="0"/>
              <a:endCxn id="18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2"/>
            <p:cNvCxnSpPr>
              <a:stCxn id="18" idx="2"/>
              <a:endCxn id="19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3"/>
            <p:cNvCxnSpPr>
              <a:stCxn id="19" idx="2"/>
              <a:endCxn id="15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4"/>
            <p:cNvCxnSpPr>
              <a:stCxn id="15" idx="4"/>
              <a:endCxn id="16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5"/>
            <p:cNvCxnSpPr>
              <a:stCxn id="16" idx="4"/>
              <a:endCxn id="17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>
              <a:stCxn id="17" idx="4"/>
              <a:endCxn id="14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7"/>
            <p:cNvCxnSpPr>
              <a:stCxn id="14" idx="4"/>
              <a:endCxn id="13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8"/>
            <p:cNvCxnSpPr>
              <a:stCxn id="13" idx="4"/>
              <a:endCxn id="12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9"/>
            <p:cNvCxnSpPr>
              <a:stCxn id="12" idx="4"/>
              <a:endCxn id="9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0"/>
            <p:cNvCxnSpPr>
              <a:stCxn id="9" idx="7"/>
              <a:endCxn id="31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1"/>
            <p:cNvCxnSpPr>
              <a:stCxn id="31" idx="6"/>
              <a:endCxn id="11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2"/>
            <p:cNvCxnSpPr>
              <a:stCxn id="31" idx="4"/>
              <a:endCxn id="10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3"/>
            <p:cNvCxnSpPr>
              <a:stCxn id="31" idx="1"/>
              <a:endCxn id="12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12" idx="7"/>
              <a:endCxn id="28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5"/>
            <p:cNvCxnSpPr>
              <a:stCxn id="28" idx="6"/>
              <a:endCxn id="24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6"/>
            <p:cNvCxnSpPr>
              <a:stCxn id="25" idx="1"/>
              <a:endCxn id="28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7"/>
            <p:cNvCxnSpPr>
              <a:stCxn id="31" idx="0"/>
              <a:endCxn id="24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8"/>
            <p:cNvCxnSpPr>
              <a:stCxn id="24" idx="1"/>
              <a:endCxn id="32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9"/>
            <p:cNvCxnSpPr>
              <a:stCxn id="13" idx="7"/>
              <a:endCxn id="32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0"/>
            <p:cNvCxnSpPr>
              <a:stCxn id="32" idx="7"/>
              <a:endCxn id="27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1"/>
            <p:cNvCxnSpPr>
              <a:stCxn id="23" idx="1"/>
              <a:endCxn id="27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2"/>
            <p:cNvCxnSpPr>
              <a:stCxn id="28" idx="0"/>
              <a:endCxn id="32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3"/>
            <p:cNvCxnSpPr>
              <a:stCxn id="32" idx="0"/>
              <a:endCxn id="14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4"/>
            <p:cNvCxnSpPr>
              <a:stCxn id="14" idx="7"/>
              <a:endCxn id="26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5"/>
            <p:cNvCxnSpPr>
              <a:stCxn id="26" idx="1"/>
              <a:endCxn id="17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6"/>
            <p:cNvCxnSpPr>
              <a:stCxn id="17" idx="7"/>
              <a:endCxn id="30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7"/>
            <p:cNvCxnSpPr>
              <a:stCxn id="26" idx="0"/>
              <a:endCxn id="30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>
              <a:stCxn id="27" idx="0"/>
              <a:endCxn id="26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9"/>
            <p:cNvCxnSpPr>
              <a:stCxn id="26" idx="7"/>
              <a:endCxn id="20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0"/>
            <p:cNvCxnSpPr>
              <a:stCxn id="20" idx="1"/>
              <a:endCxn id="30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1"/>
            <p:cNvCxnSpPr>
              <a:stCxn id="30" idx="7"/>
              <a:endCxn id="21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2"/>
            <p:cNvCxnSpPr>
              <a:stCxn id="30" idx="1"/>
              <a:endCxn id="29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3"/>
            <p:cNvCxnSpPr>
              <a:stCxn id="16" idx="7"/>
              <a:endCxn id="29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4"/>
            <p:cNvCxnSpPr>
              <a:stCxn id="29" idx="1"/>
              <a:endCxn id="15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5"/>
            <p:cNvCxnSpPr>
              <a:stCxn id="29" idx="0"/>
              <a:endCxn id="19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6"/>
            <p:cNvCxnSpPr>
              <a:stCxn id="29" idx="7"/>
              <a:endCxn id="18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7"/>
            <p:cNvCxnSpPr>
              <a:stCxn id="29" idx="6"/>
              <a:endCxn id="21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65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97255" y="1547495"/>
            <a:ext cx="7291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经济困难：难以支付在校学习期间的学习和生活基本费用；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经济特殊困难：</a:t>
            </a:r>
            <a:r>
              <a:rPr lang="en-US" altLang="zh-CN"/>
              <a:t>1.</a:t>
            </a:r>
            <a:r>
              <a:rPr lang="zh-CN" altLang="en-US"/>
              <a:t>经济困难的孤残学生、烈士子女和优抚家庭子女；</a:t>
            </a:r>
            <a:endParaRPr lang="zh-CN" altLang="en-US"/>
          </a:p>
          <a:p>
            <a:r>
              <a:rPr lang="zh-CN" altLang="en-US"/>
              <a:t>                               </a:t>
            </a:r>
            <a:r>
              <a:rPr lang="en-US" altLang="zh-CN"/>
              <a:t>2.</a:t>
            </a:r>
            <a:r>
              <a:rPr lang="zh-CN" altLang="en-US"/>
              <a:t>低保户、建档立卡、经济困难的单亲家庭；</a:t>
            </a:r>
            <a:endParaRPr lang="zh-CN" altLang="en-US"/>
          </a:p>
          <a:p>
            <a:r>
              <a:rPr lang="zh-CN" altLang="en-US"/>
              <a:t>                               </a:t>
            </a:r>
            <a:r>
              <a:rPr lang="en-US" altLang="zh-CN"/>
              <a:t>3.</a:t>
            </a:r>
            <a:r>
              <a:rPr lang="zh-CN" altLang="en-US"/>
              <a:t>个人或</a:t>
            </a:r>
            <a:r>
              <a:rPr lang="zh-CN" altLang="en-US">
                <a:sym typeface="+mn-ea"/>
              </a:rPr>
              <a:t>父母中有患病，</a:t>
            </a:r>
            <a:r>
              <a:rPr lang="zh-CN" altLang="en-US"/>
              <a:t>需支付昂贵医药费；</a:t>
            </a:r>
            <a:endParaRPr lang="zh-CN" altLang="en-US"/>
          </a:p>
          <a:p>
            <a:r>
              <a:rPr lang="zh-CN" altLang="en-US"/>
              <a:t>                               </a:t>
            </a:r>
            <a:r>
              <a:rPr lang="en-US" altLang="zh-CN"/>
              <a:t>4.</a:t>
            </a:r>
            <a:r>
              <a:rPr lang="zh-CN" altLang="en-US"/>
              <a:t>家庭中兄弟姐妹上学较多家庭负担重；</a:t>
            </a:r>
            <a:endParaRPr lang="zh-CN" altLang="en-US"/>
          </a:p>
          <a:p>
            <a:r>
              <a:rPr lang="zh-CN" altLang="en-US"/>
              <a:t>                              </a:t>
            </a:r>
            <a:r>
              <a:rPr lang="en-US" altLang="zh-CN"/>
              <a:t>5.</a:t>
            </a:r>
            <a:r>
              <a:rPr lang="zh-CN" altLang="en-US"/>
              <a:t>遭受严重自然灾害或遇意外事故导致家庭经济困难等。                              </a:t>
            </a:r>
            <a:endParaRPr lang="zh-CN" altLang="en-US"/>
          </a:p>
          <a:p>
            <a:r>
              <a:rPr lang="zh-CN" altLang="en-US"/>
              <a:t>                      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WPS 演示</Application>
  <PresentationFormat>全屏显示(16:9)</PresentationFormat>
  <Paragraphs>182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Vrinda</vt:lpstr>
      <vt:lpstr>Open Sans</vt:lpstr>
      <vt:lpstr>Arial Unicode MS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44</cp:revision>
  <dcterms:created xsi:type="dcterms:W3CDTF">2016-07-13T03:16:00Z</dcterms:created>
  <dcterms:modified xsi:type="dcterms:W3CDTF">2018-09-06T15:39:11Z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